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301" r:id="rId3"/>
    <p:sldId id="311" r:id="rId4"/>
    <p:sldId id="302" r:id="rId5"/>
    <p:sldId id="304" r:id="rId6"/>
    <p:sldId id="351" r:id="rId7"/>
    <p:sldId id="352" r:id="rId8"/>
    <p:sldId id="353" r:id="rId9"/>
    <p:sldId id="334" r:id="rId10"/>
    <p:sldId id="354" r:id="rId11"/>
    <p:sldId id="367" r:id="rId12"/>
    <p:sldId id="368" r:id="rId13"/>
    <p:sldId id="369" r:id="rId14"/>
    <p:sldId id="299" r:id="rId15"/>
    <p:sldId id="313" r:id="rId16"/>
    <p:sldId id="341" r:id="rId17"/>
    <p:sldId id="300" r:id="rId18"/>
    <p:sldId id="360" r:id="rId19"/>
    <p:sldId id="361" r:id="rId20"/>
    <p:sldId id="362" r:id="rId21"/>
    <p:sldId id="314" r:id="rId22"/>
    <p:sldId id="363" r:id="rId23"/>
    <p:sldId id="364" r:id="rId24"/>
    <p:sldId id="345" r:id="rId25"/>
    <p:sldId id="346" r:id="rId26"/>
    <p:sldId id="365" r:id="rId27"/>
    <p:sldId id="342" r:id="rId28"/>
    <p:sldId id="343" r:id="rId29"/>
    <p:sldId id="344" r:id="rId30"/>
    <p:sldId id="366" r:id="rId31"/>
    <p:sldId id="348" r:id="rId32"/>
    <p:sldId id="315" r:id="rId33"/>
    <p:sldId id="34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 Dai" initials="DD" lastIdx="1" clrIdx="0">
    <p:extLst>
      <p:ext uri="{19B8F6BF-5375-455C-9EA6-DF929625EA0E}">
        <p15:presenceInfo xmlns:p15="http://schemas.microsoft.com/office/powerpoint/2012/main" userId="S::ddai@uncc.edu::194624ad-43c8-496d-99a4-ff6180e9fb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626"/>
  </p:normalViewPr>
  <p:slideViewPr>
    <p:cSldViewPr snapToGrid="0" snapToObjects="1">
      <p:cViewPr varScale="1">
        <p:scale>
          <a:sx n="104" d="100"/>
          <a:sy n="104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4T14:42:59.650" idx="1">
    <p:pos x="10" y="10"/>
    <p:text>add one sentence after “then wait until nodes are released”: “There might be backfilling happens as well”.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1F6FB5-70E2-4666-9F03-526DC70B0D8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D68EAA2-C50F-4A09-BC8D-4530B5A08E35}">
      <dgm:prSet/>
      <dgm:spPr/>
      <dgm:t>
        <a:bodyPr/>
        <a:lstStyle/>
        <a:p>
          <a:r>
            <a:rPr lang="en-US" dirty="0">
              <a:latin typeface="Helvetica" pitchFamily="2" charset="0"/>
            </a:rPr>
            <a:t>Motivation</a:t>
          </a:r>
          <a:r>
            <a:rPr lang="zh-CN" dirty="0">
              <a:latin typeface="Helvetica" pitchFamily="2" charset="0"/>
            </a:rPr>
            <a:t> </a:t>
          </a:r>
          <a:r>
            <a:rPr lang="en-US" dirty="0">
              <a:latin typeface="Helvetica" pitchFamily="2" charset="0"/>
            </a:rPr>
            <a:t>&amp;</a:t>
          </a:r>
          <a:r>
            <a:rPr lang="zh-CN" dirty="0">
              <a:latin typeface="Helvetica" pitchFamily="2" charset="0"/>
            </a:rPr>
            <a:t> </a:t>
          </a:r>
          <a:r>
            <a:rPr lang="en-US" dirty="0">
              <a:latin typeface="Helvetica" pitchFamily="2" charset="0"/>
            </a:rPr>
            <a:t>Background</a:t>
          </a:r>
        </a:p>
      </dgm:t>
    </dgm:pt>
    <dgm:pt modelId="{27EE2EB3-872E-47EF-910D-D7469B8ACE09}" type="par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CB632CC-95DB-45B5-9611-53A7756B2BCE}" type="sib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6CBCFA4E-6159-45F8-95CE-3C1B0B0E121F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altLang="zh-CN" dirty="0" err="1">
              <a:latin typeface="Helvetica" pitchFamily="2" charset="0"/>
            </a:rPr>
            <a:t>SchedInspector</a:t>
          </a:r>
          <a:r>
            <a:rPr lang="zh-CN" dirty="0">
              <a:latin typeface="Helvetica" pitchFamily="2" charset="0"/>
            </a:rPr>
            <a:t> </a:t>
          </a:r>
          <a:r>
            <a:rPr lang="en-US" dirty="0">
              <a:latin typeface="Helvetica" pitchFamily="2" charset="0"/>
            </a:rPr>
            <a:t>Design</a:t>
          </a:r>
        </a:p>
      </dgm:t>
    </dgm:pt>
    <dgm:pt modelId="{94AE822D-E0BB-42EB-A1C8-21DF06BCDCE4}" type="par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35D3012-0EEC-4BF5-8213-AADD774950A9}" type="sib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511FCE7-20C3-4668-8CFF-EA63093C3C49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>
              <a:latin typeface="Helvetica" pitchFamily="2" charset="0"/>
            </a:rPr>
            <a:t>Evaluation</a:t>
          </a:r>
          <a:r>
            <a:rPr lang="zh-CN">
              <a:latin typeface="Helvetica" pitchFamily="2" charset="0"/>
            </a:rPr>
            <a:t> </a:t>
          </a:r>
          <a:r>
            <a:rPr lang="en-US">
              <a:latin typeface="Helvetica" pitchFamily="2" charset="0"/>
            </a:rPr>
            <a:t>&amp;</a:t>
          </a:r>
          <a:r>
            <a:rPr lang="zh-CN">
              <a:latin typeface="Helvetica" pitchFamily="2" charset="0"/>
            </a:rPr>
            <a:t> </a:t>
          </a:r>
          <a:r>
            <a:rPr lang="en-US">
              <a:latin typeface="Helvetica" pitchFamily="2" charset="0"/>
            </a:rPr>
            <a:t>Analysis</a:t>
          </a:r>
        </a:p>
      </dgm:t>
    </dgm:pt>
    <dgm:pt modelId="{75F2AD0E-8EFB-4C28-9D7C-FD78FF36403F}" type="par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298E06C-788E-4A57-BF38-8FA3FF710250}" type="sib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2B8093A-B673-4B0B-9744-A7928A530696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>
              <a:latin typeface="Helvetica" pitchFamily="2" charset="0"/>
            </a:rPr>
            <a:t>Conclusion</a:t>
          </a:r>
        </a:p>
      </dgm:t>
    </dgm:pt>
    <dgm:pt modelId="{636E16F7-FA5A-4F43-BB4A-D0F79DAC05FD}" type="par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1CD74559-0414-4F86-83FD-C2226A67C81F}" type="sib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2A1AE794-9091-47A0-A1C5-7C89ABF1B5A1}" type="pres">
      <dgm:prSet presAssocID="{1F1F6FB5-70E2-4666-9F03-526DC70B0D88}" presName="root" presStyleCnt="0">
        <dgm:presLayoutVars>
          <dgm:dir/>
          <dgm:resizeHandles val="exact"/>
        </dgm:presLayoutVars>
      </dgm:prSet>
      <dgm:spPr/>
    </dgm:pt>
    <dgm:pt modelId="{02E779CF-8DAD-4260-ABA9-341007DAA575}" type="pres">
      <dgm:prSet presAssocID="{6D68EAA2-C50F-4A09-BC8D-4530B5A08E35}" presName="compNode" presStyleCnt="0"/>
      <dgm:spPr/>
    </dgm:pt>
    <dgm:pt modelId="{1A4ED5BD-D5EE-4F4A-A985-490ED9D6DF0B}" type="pres">
      <dgm:prSet presAssocID="{6D68EAA2-C50F-4A09-BC8D-4530B5A08E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24F6C7E-27B0-44CD-A2A8-8A7C23271B62}" type="pres">
      <dgm:prSet presAssocID="{6D68EAA2-C50F-4A09-BC8D-4530B5A08E35}" presName="spaceRect" presStyleCnt="0"/>
      <dgm:spPr/>
    </dgm:pt>
    <dgm:pt modelId="{B7AB580A-CEA4-446A-8281-B67CC21C2221}" type="pres">
      <dgm:prSet presAssocID="{6D68EAA2-C50F-4A09-BC8D-4530B5A08E35}" presName="textRect" presStyleLbl="revTx" presStyleIdx="0" presStyleCnt="4">
        <dgm:presLayoutVars>
          <dgm:chMax val="1"/>
          <dgm:chPref val="1"/>
        </dgm:presLayoutVars>
      </dgm:prSet>
      <dgm:spPr/>
    </dgm:pt>
    <dgm:pt modelId="{63E7790B-0405-402C-BA13-E535882FE0B4}" type="pres">
      <dgm:prSet presAssocID="{7CB632CC-95DB-45B5-9611-53A7756B2BCE}" presName="sibTrans" presStyleCnt="0"/>
      <dgm:spPr/>
    </dgm:pt>
    <dgm:pt modelId="{8AF1FC17-13E9-4345-97A0-31559305E235}" type="pres">
      <dgm:prSet presAssocID="{6CBCFA4E-6159-45F8-95CE-3C1B0B0E121F}" presName="compNode" presStyleCnt="0"/>
      <dgm:spPr/>
    </dgm:pt>
    <dgm:pt modelId="{950BCA20-393C-42D4-A1AB-21DBA714A5D7}" type="pres">
      <dgm:prSet presAssocID="{6CBCFA4E-6159-45F8-95CE-3C1B0B0E121F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C6717646-4E5C-4B7E-ADEE-2BE8B91237BC}" type="pres">
      <dgm:prSet presAssocID="{6CBCFA4E-6159-45F8-95CE-3C1B0B0E121F}" presName="spaceRect" presStyleCnt="0"/>
      <dgm:spPr/>
    </dgm:pt>
    <dgm:pt modelId="{38E7CD3C-1383-4552-AC72-207F599AF4B2}" type="pres">
      <dgm:prSet presAssocID="{6CBCFA4E-6159-45F8-95CE-3C1B0B0E121F}" presName="textRect" presStyleLbl="revTx" presStyleIdx="1" presStyleCnt="4">
        <dgm:presLayoutVars>
          <dgm:chMax val="1"/>
          <dgm:chPref val="1"/>
        </dgm:presLayoutVars>
      </dgm:prSet>
      <dgm:spPr/>
    </dgm:pt>
    <dgm:pt modelId="{2C0EFCBB-F7F5-47AC-8B14-9A48E8C6E96B}" type="pres">
      <dgm:prSet presAssocID="{335D3012-0EEC-4BF5-8213-AADD774950A9}" presName="sibTrans" presStyleCnt="0"/>
      <dgm:spPr/>
    </dgm:pt>
    <dgm:pt modelId="{878B1209-E9EF-4112-BFB4-D2CB6C6BEB5A}" type="pres">
      <dgm:prSet presAssocID="{7511FCE7-20C3-4668-8CFF-EA63093C3C49}" presName="compNode" presStyleCnt="0"/>
      <dgm:spPr/>
    </dgm:pt>
    <dgm:pt modelId="{34A9EF66-7311-44E7-A757-1148703A6523}" type="pres">
      <dgm:prSet presAssocID="{7511FCE7-20C3-4668-8CFF-EA63093C3C49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11E1F11B-DC9D-4D63-9F96-C97D11D8549C}" type="pres">
      <dgm:prSet presAssocID="{7511FCE7-20C3-4668-8CFF-EA63093C3C49}" presName="spaceRect" presStyleCnt="0"/>
      <dgm:spPr/>
    </dgm:pt>
    <dgm:pt modelId="{AF30BC4B-F40E-44DA-BC0E-C39F0D6B6EA9}" type="pres">
      <dgm:prSet presAssocID="{7511FCE7-20C3-4668-8CFF-EA63093C3C49}" presName="textRect" presStyleLbl="revTx" presStyleIdx="2" presStyleCnt="4">
        <dgm:presLayoutVars>
          <dgm:chMax val="1"/>
          <dgm:chPref val="1"/>
        </dgm:presLayoutVars>
      </dgm:prSet>
      <dgm:spPr/>
    </dgm:pt>
    <dgm:pt modelId="{D83A1A1B-7AF4-4772-9953-547ECB611DB7}" type="pres">
      <dgm:prSet presAssocID="{3298E06C-788E-4A57-BF38-8FA3FF710250}" presName="sibTrans" presStyleCnt="0"/>
      <dgm:spPr/>
    </dgm:pt>
    <dgm:pt modelId="{6DCEE991-FF57-41B6-B144-E8E24256CD55}" type="pres">
      <dgm:prSet presAssocID="{72B8093A-B673-4B0B-9744-A7928A530696}" presName="compNode" presStyleCnt="0"/>
      <dgm:spPr/>
    </dgm:pt>
    <dgm:pt modelId="{13B707D1-FDA0-4EB6-B3F8-9B09475EFD98}" type="pres">
      <dgm:prSet presAssocID="{72B8093A-B673-4B0B-9744-A7928A530696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2ECEFE3C-9AA6-4EEE-BD42-94562033897C}" type="pres">
      <dgm:prSet presAssocID="{72B8093A-B673-4B0B-9744-A7928A530696}" presName="spaceRect" presStyleCnt="0"/>
      <dgm:spPr/>
    </dgm:pt>
    <dgm:pt modelId="{7733257A-791A-4210-B7EB-09263868B00F}" type="pres">
      <dgm:prSet presAssocID="{72B8093A-B673-4B0B-9744-A7928A53069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516508-663B-472A-8ED8-A124E8A30CCD}" srcId="{1F1F6FB5-70E2-4666-9F03-526DC70B0D88}" destId="{72B8093A-B673-4B0B-9744-A7928A530696}" srcOrd="3" destOrd="0" parTransId="{636E16F7-FA5A-4F43-BB4A-D0F79DAC05FD}" sibTransId="{1CD74559-0414-4F86-83FD-C2226A67C81F}"/>
    <dgm:cxn modelId="{4ED15C28-C5BF-4A3A-ADFA-CE91D550B8DE}" srcId="{1F1F6FB5-70E2-4666-9F03-526DC70B0D88}" destId="{6CBCFA4E-6159-45F8-95CE-3C1B0B0E121F}" srcOrd="1" destOrd="0" parTransId="{94AE822D-E0BB-42EB-A1C8-21DF06BCDCE4}" sibTransId="{335D3012-0EEC-4BF5-8213-AADD774950A9}"/>
    <dgm:cxn modelId="{D7FA7F39-4EDF-488D-BEBF-9280C0A277B9}" srcId="{1F1F6FB5-70E2-4666-9F03-526DC70B0D88}" destId="{6D68EAA2-C50F-4A09-BC8D-4530B5A08E35}" srcOrd="0" destOrd="0" parTransId="{27EE2EB3-872E-47EF-910D-D7469B8ACE09}" sibTransId="{7CB632CC-95DB-45B5-9611-53A7756B2BCE}"/>
    <dgm:cxn modelId="{1E28BE56-95A8-42F2-9000-7EBEC6DEDDC3}" type="presOf" srcId="{6CBCFA4E-6159-45F8-95CE-3C1B0B0E121F}" destId="{38E7CD3C-1383-4552-AC72-207F599AF4B2}" srcOrd="0" destOrd="0" presId="urn:microsoft.com/office/officeart/2018/2/layout/IconLabelList"/>
    <dgm:cxn modelId="{6A52125C-76AF-4948-9938-2C08DA2E364F}" type="presOf" srcId="{72B8093A-B673-4B0B-9744-A7928A530696}" destId="{7733257A-791A-4210-B7EB-09263868B00F}" srcOrd="0" destOrd="0" presId="urn:microsoft.com/office/officeart/2018/2/layout/IconLabelList"/>
    <dgm:cxn modelId="{89F14674-6BC6-415E-A422-1EFB7F2119D6}" type="presOf" srcId="{1F1F6FB5-70E2-4666-9F03-526DC70B0D88}" destId="{2A1AE794-9091-47A0-A1C5-7C89ABF1B5A1}" srcOrd="0" destOrd="0" presId="urn:microsoft.com/office/officeart/2018/2/layout/IconLabelList"/>
    <dgm:cxn modelId="{29BC2287-56A7-4335-9C7D-F214EF9B556E}" srcId="{1F1F6FB5-70E2-4666-9F03-526DC70B0D88}" destId="{7511FCE7-20C3-4668-8CFF-EA63093C3C49}" srcOrd="2" destOrd="0" parTransId="{75F2AD0E-8EFB-4C28-9D7C-FD78FF36403F}" sibTransId="{3298E06C-788E-4A57-BF38-8FA3FF710250}"/>
    <dgm:cxn modelId="{962A49D2-5073-484C-8549-3DC2D97B246F}" type="presOf" srcId="{7511FCE7-20C3-4668-8CFF-EA63093C3C49}" destId="{AF30BC4B-F40E-44DA-BC0E-C39F0D6B6EA9}" srcOrd="0" destOrd="0" presId="urn:microsoft.com/office/officeart/2018/2/layout/IconLabelList"/>
    <dgm:cxn modelId="{6FD553D7-AAC0-4F8F-AB31-7F92C9054034}" type="presOf" srcId="{6D68EAA2-C50F-4A09-BC8D-4530B5A08E35}" destId="{B7AB580A-CEA4-446A-8281-B67CC21C2221}" srcOrd="0" destOrd="0" presId="urn:microsoft.com/office/officeart/2018/2/layout/IconLabelList"/>
    <dgm:cxn modelId="{041BE43E-B29E-43E4-B71D-6354F5CFFA75}" type="presParOf" srcId="{2A1AE794-9091-47A0-A1C5-7C89ABF1B5A1}" destId="{02E779CF-8DAD-4260-ABA9-341007DAA575}" srcOrd="0" destOrd="0" presId="urn:microsoft.com/office/officeart/2018/2/layout/IconLabelList"/>
    <dgm:cxn modelId="{32F81979-6C23-4F1B-8E6B-E05B5D2E08C7}" type="presParOf" srcId="{02E779CF-8DAD-4260-ABA9-341007DAA575}" destId="{1A4ED5BD-D5EE-4F4A-A985-490ED9D6DF0B}" srcOrd="0" destOrd="0" presId="urn:microsoft.com/office/officeart/2018/2/layout/IconLabelList"/>
    <dgm:cxn modelId="{2F91A502-8CED-4C14-B2B9-EFE92FDB5E44}" type="presParOf" srcId="{02E779CF-8DAD-4260-ABA9-341007DAA575}" destId="{A24F6C7E-27B0-44CD-A2A8-8A7C23271B62}" srcOrd="1" destOrd="0" presId="urn:microsoft.com/office/officeart/2018/2/layout/IconLabelList"/>
    <dgm:cxn modelId="{46B013C8-318E-4282-AD76-0CC7ADBC4E85}" type="presParOf" srcId="{02E779CF-8DAD-4260-ABA9-341007DAA575}" destId="{B7AB580A-CEA4-446A-8281-B67CC21C2221}" srcOrd="2" destOrd="0" presId="urn:microsoft.com/office/officeart/2018/2/layout/IconLabelList"/>
    <dgm:cxn modelId="{5E4291FE-6370-42BF-A40A-354F6489D459}" type="presParOf" srcId="{2A1AE794-9091-47A0-A1C5-7C89ABF1B5A1}" destId="{63E7790B-0405-402C-BA13-E535882FE0B4}" srcOrd="1" destOrd="0" presId="urn:microsoft.com/office/officeart/2018/2/layout/IconLabelList"/>
    <dgm:cxn modelId="{C6568F57-BF65-4ED7-A0A6-BCD5468B6133}" type="presParOf" srcId="{2A1AE794-9091-47A0-A1C5-7C89ABF1B5A1}" destId="{8AF1FC17-13E9-4345-97A0-31559305E235}" srcOrd="2" destOrd="0" presId="urn:microsoft.com/office/officeart/2018/2/layout/IconLabelList"/>
    <dgm:cxn modelId="{F30E2F42-9E8E-4FE2-A4BF-D8030D22AE05}" type="presParOf" srcId="{8AF1FC17-13E9-4345-97A0-31559305E235}" destId="{950BCA20-393C-42D4-A1AB-21DBA714A5D7}" srcOrd="0" destOrd="0" presId="urn:microsoft.com/office/officeart/2018/2/layout/IconLabelList"/>
    <dgm:cxn modelId="{CEF0FF62-2EC4-4F4C-B24B-CF60CF7D011F}" type="presParOf" srcId="{8AF1FC17-13E9-4345-97A0-31559305E235}" destId="{C6717646-4E5C-4B7E-ADEE-2BE8B91237BC}" srcOrd="1" destOrd="0" presId="urn:microsoft.com/office/officeart/2018/2/layout/IconLabelList"/>
    <dgm:cxn modelId="{5CB3DFD5-6A9D-4CA0-9A8F-F52F49885621}" type="presParOf" srcId="{8AF1FC17-13E9-4345-97A0-31559305E235}" destId="{38E7CD3C-1383-4552-AC72-207F599AF4B2}" srcOrd="2" destOrd="0" presId="urn:microsoft.com/office/officeart/2018/2/layout/IconLabelList"/>
    <dgm:cxn modelId="{34140483-A50D-4B8E-BD4D-61D869DFF30F}" type="presParOf" srcId="{2A1AE794-9091-47A0-A1C5-7C89ABF1B5A1}" destId="{2C0EFCBB-F7F5-47AC-8B14-9A48E8C6E96B}" srcOrd="3" destOrd="0" presId="urn:microsoft.com/office/officeart/2018/2/layout/IconLabelList"/>
    <dgm:cxn modelId="{FBF23A2F-72CD-44BB-87AF-CCE07078F42A}" type="presParOf" srcId="{2A1AE794-9091-47A0-A1C5-7C89ABF1B5A1}" destId="{878B1209-E9EF-4112-BFB4-D2CB6C6BEB5A}" srcOrd="4" destOrd="0" presId="urn:microsoft.com/office/officeart/2018/2/layout/IconLabelList"/>
    <dgm:cxn modelId="{84878766-4BBB-4F17-89C1-61DF41C67765}" type="presParOf" srcId="{878B1209-E9EF-4112-BFB4-D2CB6C6BEB5A}" destId="{34A9EF66-7311-44E7-A757-1148703A6523}" srcOrd="0" destOrd="0" presId="urn:microsoft.com/office/officeart/2018/2/layout/IconLabelList"/>
    <dgm:cxn modelId="{918B1D80-D645-45EB-BD4E-8092837B0D13}" type="presParOf" srcId="{878B1209-E9EF-4112-BFB4-D2CB6C6BEB5A}" destId="{11E1F11B-DC9D-4D63-9F96-C97D11D8549C}" srcOrd="1" destOrd="0" presId="urn:microsoft.com/office/officeart/2018/2/layout/IconLabelList"/>
    <dgm:cxn modelId="{36146301-EBB3-4BB2-9785-B5A1B1450BDD}" type="presParOf" srcId="{878B1209-E9EF-4112-BFB4-D2CB6C6BEB5A}" destId="{AF30BC4B-F40E-44DA-BC0E-C39F0D6B6EA9}" srcOrd="2" destOrd="0" presId="urn:microsoft.com/office/officeart/2018/2/layout/IconLabelList"/>
    <dgm:cxn modelId="{AFA95E53-A692-4652-A94D-A890720D1A7F}" type="presParOf" srcId="{2A1AE794-9091-47A0-A1C5-7C89ABF1B5A1}" destId="{D83A1A1B-7AF4-4772-9953-547ECB611DB7}" srcOrd="5" destOrd="0" presId="urn:microsoft.com/office/officeart/2018/2/layout/IconLabelList"/>
    <dgm:cxn modelId="{75DA3064-4F3E-4DA8-94E5-6CE521AFFCD8}" type="presParOf" srcId="{2A1AE794-9091-47A0-A1C5-7C89ABF1B5A1}" destId="{6DCEE991-FF57-41B6-B144-E8E24256CD55}" srcOrd="6" destOrd="0" presId="urn:microsoft.com/office/officeart/2018/2/layout/IconLabelList"/>
    <dgm:cxn modelId="{EEF8F4EE-AB64-4598-875B-C2F1C2B36C19}" type="presParOf" srcId="{6DCEE991-FF57-41B6-B144-E8E24256CD55}" destId="{13B707D1-FDA0-4EB6-B3F8-9B09475EFD98}" srcOrd="0" destOrd="0" presId="urn:microsoft.com/office/officeart/2018/2/layout/IconLabelList"/>
    <dgm:cxn modelId="{66EC02C8-11B9-432C-822C-AB4CE1742583}" type="presParOf" srcId="{6DCEE991-FF57-41B6-B144-E8E24256CD55}" destId="{2ECEFE3C-9AA6-4EEE-BD42-94562033897C}" srcOrd="1" destOrd="0" presId="urn:microsoft.com/office/officeart/2018/2/layout/IconLabelList"/>
    <dgm:cxn modelId="{F1586BDB-DEF6-40A9-8F60-6CCC62FB48ED}" type="presParOf" srcId="{6DCEE991-FF57-41B6-B144-E8E24256CD55}" destId="{7733257A-791A-4210-B7EB-09263868B0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1F6FB5-70E2-4666-9F03-526DC70B0D8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D68EAA2-C50F-4A09-BC8D-4530B5A08E35}">
      <dgm:prSet/>
      <dgm:spPr/>
      <dgm:t>
        <a:bodyPr/>
        <a:lstStyle/>
        <a:p>
          <a:r>
            <a:rPr lang="en-US" dirty="0">
              <a:latin typeface="Helvetica" pitchFamily="2" charset="0"/>
            </a:rPr>
            <a:t>Motivation</a:t>
          </a:r>
          <a:r>
            <a:rPr lang="zh-CN" dirty="0">
              <a:latin typeface="Helvetica" pitchFamily="2" charset="0"/>
            </a:rPr>
            <a:t> </a:t>
          </a:r>
          <a:r>
            <a:rPr lang="en-US" dirty="0">
              <a:latin typeface="Helvetica" pitchFamily="2" charset="0"/>
            </a:rPr>
            <a:t>&amp;</a:t>
          </a:r>
          <a:r>
            <a:rPr lang="zh-CN" dirty="0">
              <a:latin typeface="Helvetica" pitchFamily="2" charset="0"/>
            </a:rPr>
            <a:t> </a:t>
          </a:r>
          <a:r>
            <a:rPr lang="en-US" dirty="0">
              <a:latin typeface="Helvetica" pitchFamily="2" charset="0"/>
            </a:rPr>
            <a:t>Background</a:t>
          </a:r>
        </a:p>
      </dgm:t>
    </dgm:pt>
    <dgm:pt modelId="{27EE2EB3-872E-47EF-910D-D7469B8ACE09}" type="par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CB632CC-95DB-45B5-9611-53A7756B2BCE}" type="sib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6CBCFA4E-6159-45F8-95CE-3C1B0B0E121F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altLang="zh-CN" dirty="0" err="1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SchedInspector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Design</a:t>
          </a:r>
        </a:p>
      </dgm:t>
    </dgm:pt>
    <dgm:pt modelId="{94AE822D-E0BB-42EB-A1C8-21DF06BCDCE4}" type="par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35D3012-0EEC-4BF5-8213-AADD774950A9}" type="sib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511FCE7-20C3-4668-8CFF-EA63093C3C49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Evaluation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Analysis</a:t>
          </a:r>
        </a:p>
      </dgm:t>
    </dgm:pt>
    <dgm:pt modelId="{75F2AD0E-8EFB-4C28-9D7C-FD78FF36403F}" type="par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298E06C-788E-4A57-BF38-8FA3FF710250}" type="sib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2B8093A-B673-4B0B-9744-A7928A530696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Conclusion</a:t>
          </a:r>
        </a:p>
      </dgm:t>
    </dgm:pt>
    <dgm:pt modelId="{636E16F7-FA5A-4F43-BB4A-D0F79DAC05FD}" type="par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1CD74559-0414-4F86-83FD-C2226A67C81F}" type="sib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2A1AE794-9091-47A0-A1C5-7C89ABF1B5A1}" type="pres">
      <dgm:prSet presAssocID="{1F1F6FB5-70E2-4666-9F03-526DC70B0D88}" presName="root" presStyleCnt="0">
        <dgm:presLayoutVars>
          <dgm:dir/>
          <dgm:resizeHandles val="exact"/>
        </dgm:presLayoutVars>
      </dgm:prSet>
      <dgm:spPr/>
    </dgm:pt>
    <dgm:pt modelId="{02E779CF-8DAD-4260-ABA9-341007DAA575}" type="pres">
      <dgm:prSet presAssocID="{6D68EAA2-C50F-4A09-BC8D-4530B5A08E35}" presName="compNode" presStyleCnt="0"/>
      <dgm:spPr/>
    </dgm:pt>
    <dgm:pt modelId="{1A4ED5BD-D5EE-4F4A-A985-490ED9D6DF0B}" type="pres">
      <dgm:prSet presAssocID="{6D68EAA2-C50F-4A09-BC8D-4530B5A08E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24F6C7E-27B0-44CD-A2A8-8A7C23271B62}" type="pres">
      <dgm:prSet presAssocID="{6D68EAA2-C50F-4A09-BC8D-4530B5A08E35}" presName="spaceRect" presStyleCnt="0"/>
      <dgm:spPr/>
    </dgm:pt>
    <dgm:pt modelId="{B7AB580A-CEA4-446A-8281-B67CC21C2221}" type="pres">
      <dgm:prSet presAssocID="{6D68EAA2-C50F-4A09-BC8D-4530B5A08E35}" presName="textRect" presStyleLbl="revTx" presStyleIdx="0" presStyleCnt="4">
        <dgm:presLayoutVars>
          <dgm:chMax val="1"/>
          <dgm:chPref val="1"/>
        </dgm:presLayoutVars>
      </dgm:prSet>
      <dgm:spPr/>
    </dgm:pt>
    <dgm:pt modelId="{63E7790B-0405-402C-BA13-E535882FE0B4}" type="pres">
      <dgm:prSet presAssocID="{7CB632CC-95DB-45B5-9611-53A7756B2BCE}" presName="sibTrans" presStyleCnt="0"/>
      <dgm:spPr/>
    </dgm:pt>
    <dgm:pt modelId="{8AF1FC17-13E9-4345-97A0-31559305E235}" type="pres">
      <dgm:prSet presAssocID="{6CBCFA4E-6159-45F8-95CE-3C1B0B0E121F}" presName="compNode" presStyleCnt="0"/>
      <dgm:spPr/>
    </dgm:pt>
    <dgm:pt modelId="{950BCA20-393C-42D4-A1AB-21DBA714A5D7}" type="pres">
      <dgm:prSet presAssocID="{6CBCFA4E-6159-45F8-95CE-3C1B0B0E121F}" presName="iconRect" presStyleLbl="node1" presStyleIdx="1" presStyleCnt="4"/>
      <dgm:spPr>
        <a:blipFill>
          <a:blip xmlns:r="http://schemas.openxmlformats.org/officeDocument/2006/relationships"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C6717646-4E5C-4B7E-ADEE-2BE8B91237BC}" type="pres">
      <dgm:prSet presAssocID="{6CBCFA4E-6159-45F8-95CE-3C1B0B0E121F}" presName="spaceRect" presStyleCnt="0"/>
      <dgm:spPr/>
    </dgm:pt>
    <dgm:pt modelId="{38E7CD3C-1383-4552-AC72-207F599AF4B2}" type="pres">
      <dgm:prSet presAssocID="{6CBCFA4E-6159-45F8-95CE-3C1B0B0E121F}" presName="textRect" presStyleLbl="revTx" presStyleIdx="1" presStyleCnt="4">
        <dgm:presLayoutVars>
          <dgm:chMax val="1"/>
          <dgm:chPref val="1"/>
        </dgm:presLayoutVars>
      </dgm:prSet>
      <dgm:spPr/>
    </dgm:pt>
    <dgm:pt modelId="{2C0EFCBB-F7F5-47AC-8B14-9A48E8C6E96B}" type="pres">
      <dgm:prSet presAssocID="{335D3012-0EEC-4BF5-8213-AADD774950A9}" presName="sibTrans" presStyleCnt="0"/>
      <dgm:spPr/>
    </dgm:pt>
    <dgm:pt modelId="{878B1209-E9EF-4112-BFB4-D2CB6C6BEB5A}" type="pres">
      <dgm:prSet presAssocID="{7511FCE7-20C3-4668-8CFF-EA63093C3C49}" presName="compNode" presStyleCnt="0"/>
      <dgm:spPr/>
    </dgm:pt>
    <dgm:pt modelId="{34A9EF66-7311-44E7-A757-1148703A6523}" type="pres">
      <dgm:prSet presAssocID="{7511FCE7-20C3-4668-8CFF-EA63093C3C49}" presName="iconRect" presStyleLbl="node1" presStyleIdx="2" presStyleCnt="4"/>
      <dgm:spPr>
        <a:blipFill>
          <a:blip xmlns:r="http://schemas.openxmlformats.org/officeDocument/2006/relationships"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11E1F11B-DC9D-4D63-9F96-C97D11D8549C}" type="pres">
      <dgm:prSet presAssocID="{7511FCE7-20C3-4668-8CFF-EA63093C3C49}" presName="spaceRect" presStyleCnt="0"/>
      <dgm:spPr/>
    </dgm:pt>
    <dgm:pt modelId="{AF30BC4B-F40E-44DA-BC0E-C39F0D6B6EA9}" type="pres">
      <dgm:prSet presAssocID="{7511FCE7-20C3-4668-8CFF-EA63093C3C49}" presName="textRect" presStyleLbl="revTx" presStyleIdx="2" presStyleCnt="4">
        <dgm:presLayoutVars>
          <dgm:chMax val="1"/>
          <dgm:chPref val="1"/>
        </dgm:presLayoutVars>
      </dgm:prSet>
      <dgm:spPr/>
    </dgm:pt>
    <dgm:pt modelId="{D83A1A1B-7AF4-4772-9953-547ECB611DB7}" type="pres">
      <dgm:prSet presAssocID="{3298E06C-788E-4A57-BF38-8FA3FF710250}" presName="sibTrans" presStyleCnt="0"/>
      <dgm:spPr/>
    </dgm:pt>
    <dgm:pt modelId="{6DCEE991-FF57-41B6-B144-E8E24256CD55}" type="pres">
      <dgm:prSet presAssocID="{72B8093A-B673-4B0B-9744-A7928A530696}" presName="compNode" presStyleCnt="0"/>
      <dgm:spPr/>
    </dgm:pt>
    <dgm:pt modelId="{13B707D1-FDA0-4EB6-B3F8-9B09475EFD98}" type="pres">
      <dgm:prSet presAssocID="{72B8093A-B673-4B0B-9744-A7928A530696}" presName="iconRect" presStyleLbl="node1" presStyleIdx="3" presStyleCnt="4"/>
      <dgm:spPr>
        <a:blipFill>
          <a:blip xmlns:r="http://schemas.openxmlformats.org/officeDocument/2006/relationships"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2ECEFE3C-9AA6-4EEE-BD42-94562033897C}" type="pres">
      <dgm:prSet presAssocID="{72B8093A-B673-4B0B-9744-A7928A530696}" presName="spaceRect" presStyleCnt="0"/>
      <dgm:spPr/>
    </dgm:pt>
    <dgm:pt modelId="{7733257A-791A-4210-B7EB-09263868B00F}" type="pres">
      <dgm:prSet presAssocID="{72B8093A-B673-4B0B-9744-A7928A53069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516508-663B-472A-8ED8-A124E8A30CCD}" srcId="{1F1F6FB5-70E2-4666-9F03-526DC70B0D88}" destId="{72B8093A-B673-4B0B-9744-A7928A530696}" srcOrd="3" destOrd="0" parTransId="{636E16F7-FA5A-4F43-BB4A-D0F79DAC05FD}" sibTransId="{1CD74559-0414-4F86-83FD-C2226A67C81F}"/>
    <dgm:cxn modelId="{4ED15C28-C5BF-4A3A-ADFA-CE91D550B8DE}" srcId="{1F1F6FB5-70E2-4666-9F03-526DC70B0D88}" destId="{6CBCFA4E-6159-45F8-95CE-3C1B0B0E121F}" srcOrd="1" destOrd="0" parTransId="{94AE822D-E0BB-42EB-A1C8-21DF06BCDCE4}" sibTransId="{335D3012-0EEC-4BF5-8213-AADD774950A9}"/>
    <dgm:cxn modelId="{D7FA7F39-4EDF-488D-BEBF-9280C0A277B9}" srcId="{1F1F6FB5-70E2-4666-9F03-526DC70B0D88}" destId="{6D68EAA2-C50F-4A09-BC8D-4530B5A08E35}" srcOrd="0" destOrd="0" parTransId="{27EE2EB3-872E-47EF-910D-D7469B8ACE09}" sibTransId="{7CB632CC-95DB-45B5-9611-53A7756B2BCE}"/>
    <dgm:cxn modelId="{1E28BE56-95A8-42F2-9000-7EBEC6DEDDC3}" type="presOf" srcId="{6CBCFA4E-6159-45F8-95CE-3C1B0B0E121F}" destId="{38E7CD3C-1383-4552-AC72-207F599AF4B2}" srcOrd="0" destOrd="0" presId="urn:microsoft.com/office/officeart/2018/2/layout/IconLabelList"/>
    <dgm:cxn modelId="{6A52125C-76AF-4948-9938-2C08DA2E364F}" type="presOf" srcId="{72B8093A-B673-4B0B-9744-A7928A530696}" destId="{7733257A-791A-4210-B7EB-09263868B00F}" srcOrd="0" destOrd="0" presId="urn:microsoft.com/office/officeart/2018/2/layout/IconLabelList"/>
    <dgm:cxn modelId="{89F14674-6BC6-415E-A422-1EFB7F2119D6}" type="presOf" srcId="{1F1F6FB5-70E2-4666-9F03-526DC70B0D88}" destId="{2A1AE794-9091-47A0-A1C5-7C89ABF1B5A1}" srcOrd="0" destOrd="0" presId="urn:microsoft.com/office/officeart/2018/2/layout/IconLabelList"/>
    <dgm:cxn modelId="{29BC2287-56A7-4335-9C7D-F214EF9B556E}" srcId="{1F1F6FB5-70E2-4666-9F03-526DC70B0D88}" destId="{7511FCE7-20C3-4668-8CFF-EA63093C3C49}" srcOrd="2" destOrd="0" parTransId="{75F2AD0E-8EFB-4C28-9D7C-FD78FF36403F}" sibTransId="{3298E06C-788E-4A57-BF38-8FA3FF710250}"/>
    <dgm:cxn modelId="{962A49D2-5073-484C-8549-3DC2D97B246F}" type="presOf" srcId="{7511FCE7-20C3-4668-8CFF-EA63093C3C49}" destId="{AF30BC4B-F40E-44DA-BC0E-C39F0D6B6EA9}" srcOrd="0" destOrd="0" presId="urn:microsoft.com/office/officeart/2018/2/layout/IconLabelList"/>
    <dgm:cxn modelId="{6FD553D7-AAC0-4F8F-AB31-7F92C9054034}" type="presOf" srcId="{6D68EAA2-C50F-4A09-BC8D-4530B5A08E35}" destId="{B7AB580A-CEA4-446A-8281-B67CC21C2221}" srcOrd="0" destOrd="0" presId="urn:microsoft.com/office/officeart/2018/2/layout/IconLabelList"/>
    <dgm:cxn modelId="{041BE43E-B29E-43E4-B71D-6354F5CFFA75}" type="presParOf" srcId="{2A1AE794-9091-47A0-A1C5-7C89ABF1B5A1}" destId="{02E779CF-8DAD-4260-ABA9-341007DAA575}" srcOrd="0" destOrd="0" presId="urn:microsoft.com/office/officeart/2018/2/layout/IconLabelList"/>
    <dgm:cxn modelId="{32F81979-6C23-4F1B-8E6B-E05B5D2E08C7}" type="presParOf" srcId="{02E779CF-8DAD-4260-ABA9-341007DAA575}" destId="{1A4ED5BD-D5EE-4F4A-A985-490ED9D6DF0B}" srcOrd="0" destOrd="0" presId="urn:microsoft.com/office/officeart/2018/2/layout/IconLabelList"/>
    <dgm:cxn modelId="{2F91A502-8CED-4C14-B2B9-EFE92FDB5E44}" type="presParOf" srcId="{02E779CF-8DAD-4260-ABA9-341007DAA575}" destId="{A24F6C7E-27B0-44CD-A2A8-8A7C23271B62}" srcOrd="1" destOrd="0" presId="urn:microsoft.com/office/officeart/2018/2/layout/IconLabelList"/>
    <dgm:cxn modelId="{46B013C8-318E-4282-AD76-0CC7ADBC4E85}" type="presParOf" srcId="{02E779CF-8DAD-4260-ABA9-341007DAA575}" destId="{B7AB580A-CEA4-446A-8281-B67CC21C2221}" srcOrd="2" destOrd="0" presId="urn:microsoft.com/office/officeart/2018/2/layout/IconLabelList"/>
    <dgm:cxn modelId="{5E4291FE-6370-42BF-A40A-354F6489D459}" type="presParOf" srcId="{2A1AE794-9091-47A0-A1C5-7C89ABF1B5A1}" destId="{63E7790B-0405-402C-BA13-E535882FE0B4}" srcOrd="1" destOrd="0" presId="urn:microsoft.com/office/officeart/2018/2/layout/IconLabelList"/>
    <dgm:cxn modelId="{C6568F57-BF65-4ED7-A0A6-BCD5468B6133}" type="presParOf" srcId="{2A1AE794-9091-47A0-A1C5-7C89ABF1B5A1}" destId="{8AF1FC17-13E9-4345-97A0-31559305E235}" srcOrd="2" destOrd="0" presId="urn:microsoft.com/office/officeart/2018/2/layout/IconLabelList"/>
    <dgm:cxn modelId="{F30E2F42-9E8E-4FE2-A4BF-D8030D22AE05}" type="presParOf" srcId="{8AF1FC17-13E9-4345-97A0-31559305E235}" destId="{950BCA20-393C-42D4-A1AB-21DBA714A5D7}" srcOrd="0" destOrd="0" presId="urn:microsoft.com/office/officeart/2018/2/layout/IconLabelList"/>
    <dgm:cxn modelId="{CEF0FF62-2EC4-4F4C-B24B-CF60CF7D011F}" type="presParOf" srcId="{8AF1FC17-13E9-4345-97A0-31559305E235}" destId="{C6717646-4E5C-4B7E-ADEE-2BE8B91237BC}" srcOrd="1" destOrd="0" presId="urn:microsoft.com/office/officeart/2018/2/layout/IconLabelList"/>
    <dgm:cxn modelId="{5CB3DFD5-6A9D-4CA0-9A8F-F52F49885621}" type="presParOf" srcId="{8AF1FC17-13E9-4345-97A0-31559305E235}" destId="{38E7CD3C-1383-4552-AC72-207F599AF4B2}" srcOrd="2" destOrd="0" presId="urn:microsoft.com/office/officeart/2018/2/layout/IconLabelList"/>
    <dgm:cxn modelId="{34140483-A50D-4B8E-BD4D-61D869DFF30F}" type="presParOf" srcId="{2A1AE794-9091-47A0-A1C5-7C89ABF1B5A1}" destId="{2C0EFCBB-F7F5-47AC-8B14-9A48E8C6E96B}" srcOrd="3" destOrd="0" presId="urn:microsoft.com/office/officeart/2018/2/layout/IconLabelList"/>
    <dgm:cxn modelId="{FBF23A2F-72CD-44BB-87AF-CCE07078F42A}" type="presParOf" srcId="{2A1AE794-9091-47A0-A1C5-7C89ABF1B5A1}" destId="{878B1209-E9EF-4112-BFB4-D2CB6C6BEB5A}" srcOrd="4" destOrd="0" presId="urn:microsoft.com/office/officeart/2018/2/layout/IconLabelList"/>
    <dgm:cxn modelId="{84878766-4BBB-4F17-89C1-61DF41C67765}" type="presParOf" srcId="{878B1209-E9EF-4112-BFB4-D2CB6C6BEB5A}" destId="{34A9EF66-7311-44E7-A757-1148703A6523}" srcOrd="0" destOrd="0" presId="urn:microsoft.com/office/officeart/2018/2/layout/IconLabelList"/>
    <dgm:cxn modelId="{918B1D80-D645-45EB-BD4E-8092837B0D13}" type="presParOf" srcId="{878B1209-E9EF-4112-BFB4-D2CB6C6BEB5A}" destId="{11E1F11B-DC9D-4D63-9F96-C97D11D8549C}" srcOrd="1" destOrd="0" presId="urn:microsoft.com/office/officeart/2018/2/layout/IconLabelList"/>
    <dgm:cxn modelId="{36146301-EBB3-4BB2-9785-B5A1B1450BDD}" type="presParOf" srcId="{878B1209-E9EF-4112-BFB4-D2CB6C6BEB5A}" destId="{AF30BC4B-F40E-44DA-BC0E-C39F0D6B6EA9}" srcOrd="2" destOrd="0" presId="urn:microsoft.com/office/officeart/2018/2/layout/IconLabelList"/>
    <dgm:cxn modelId="{AFA95E53-A692-4652-A94D-A890720D1A7F}" type="presParOf" srcId="{2A1AE794-9091-47A0-A1C5-7C89ABF1B5A1}" destId="{D83A1A1B-7AF4-4772-9953-547ECB611DB7}" srcOrd="5" destOrd="0" presId="urn:microsoft.com/office/officeart/2018/2/layout/IconLabelList"/>
    <dgm:cxn modelId="{75DA3064-4F3E-4DA8-94E5-6CE521AFFCD8}" type="presParOf" srcId="{2A1AE794-9091-47A0-A1C5-7C89ABF1B5A1}" destId="{6DCEE991-FF57-41B6-B144-E8E24256CD55}" srcOrd="6" destOrd="0" presId="urn:microsoft.com/office/officeart/2018/2/layout/IconLabelList"/>
    <dgm:cxn modelId="{EEF8F4EE-AB64-4598-875B-C2F1C2B36C19}" type="presParOf" srcId="{6DCEE991-FF57-41B6-B144-E8E24256CD55}" destId="{13B707D1-FDA0-4EB6-B3F8-9B09475EFD98}" srcOrd="0" destOrd="0" presId="urn:microsoft.com/office/officeart/2018/2/layout/IconLabelList"/>
    <dgm:cxn modelId="{66EC02C8-11B9-432C-822C-AB4CE1742583}" type="presParOf" srcId="{6DCEE991-FF57-41B6-B144-E8E24256CD55}" destId="{2ECEFE3C-9AA6-4EEE-BD42-94562033897C}" srcOrd="1" destOrd="0" presId="urn:microsoft.com/office/officeart/2018/2/layout/IconLabelList"/>
    <dgm:cxn modelId="{F1586BDB-DEF6-40A9-8F60-6CCC62FB48ED}" type="presParOf" srcId="{6DCEE991-FF57-41B6-B144-E8E24256CD55}" destId="{7733257A-791A-4210-B7EB-09263868B0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1F6FB5-70E2-4666-9F03-526DC70B0D8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D68EAA2-C50F-4A09-BC8D-4530B5A08E35}">
      <dgm:prSet/>
      <dgm:spPr/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Motivation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Background</a:t>
          </a:r>
        </a:p>
      </dgm:t>
    </dgm:pt>
    <dgm:pt modelId="{27EE2EB3-872E-47EF-910D-D7469B8ACE09}" type="par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CB632CC-95DB-45B5-9611-53A7756B2BCE}" type="sib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6CBCFA4E-6159-45F8-95CE-3C1B0B0E121F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altLang="zh-CN" dirty="0" err="1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SchedInspector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Design</a:t>
          </a:r>
        </a:p>
      </dgm:t>
    </dgm:pt>
    <dgm:pt modelId="{94AE822D-E0BB-42EB-A1C8-21DF06BCDCE4}" type="par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35D3012-0EEC-4BF5-8213-AADD774950A9}" type="sib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511FCE7-20C3-4668-8CFF-EA63093C3C49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Evaluation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Analysis</a:t>
          </a:r>
        </a:p>
      </dgm:t>
    </dgm:pt>
    <dgm:pt modelId="{75F2AD0E-8EFB-4C28-9D7C-FD78FF36403F}" type="par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298E06C-788E-4A57-BF38-8FA3FF710250}" type="sib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2B8093A-B673-4B0B-9744-A7928A530696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Conclusion</a:t>
          </a:r>
        </a:p>
      </dgm:t>
    </dgm:pt>
    <dgm:pt modelId="{636E16F7-FA5A-4F43-BB4A-D0F79DAC05FD}" type="par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1CD74559-0414-4F86-83FD-C2226A67C81F}" type="sib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2A1AE794-9091-47A0-A1C5-7C89ABF1B5A1}" type="pres">
      <dgm:prSet presAssocID="{1F1F6FB5-70E2-4666-9F03-526DC70B0D88}" presName="root" presStyleCnt="0">
        <dgm:presLayoutVars>
          <dgm:dir/>
          <dgm:resizeHandles val="exact"/>
        </dgm:presLayoutVars>
      </dgm:prSet>
      <dgm:spPr/>
    </dgm:pt>
    <dgm:pt modelId="{02E779CF-8DAD-4260-ABA9-341007DAA575}" type="pres">
      <dgm:prSet presAssocID="{6D68EAA2-C50F-4A09-BC8D-4530B5A08E35}" presName="compNode" presStyleCnt="0"/>
      <dgm:spPr/>
    </dgm:pt>
    <dgm:pt modelId="{1A4ED5BD-D5EE-4F4A-A985-490ED9D6DF0B}" type="pres">
      <dgm:prSet presAssocID="{6D68EAA2-C50F-4A09-BC8D-4530B5A08E35}" presName="iconRect" presStyleLbl="node1" presStyleIdx="0" presStyleCnt="4"/>
      <dgm:spPr>
        <a:blipFill>
          <a:blip xmlns:r="http://schemas.openxmlformats.org/officeDocument/2006/relationships" r:embed="rId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24F6C7E-27B0-44CD-A2A8-8A7C23271B62}" type="pres">
      <dgm:prSet presAssocID="{6D68EAA2-C50F-4A09-BC8D-4530B5A08E35}" presName="spaceRect" presStyleCnt="0"/>
      <dgm:spPr/>
    </dgm:pt>
    <dgm:pt modelId="{B7AB580A-CEA4-446A-8281-B67CC21C2221}" type="pres">
      <dgm:prSet presAssocID="{6D68EAA2-C50F-4A09-BC8D-4530B5A08E35}" presName="textRect" presStyleLbl="revTx" presStyleIdx="0" presStyleCnt="4">
        <dgm:presLayoutVars>
          <dgm:chMax val="1"/>
          <dgm:chPref val="1"/>
        </dgm:presLayoutVars>
      </dgm:prSet>
      <dgm:spPr/>
    </dgm:pt>
    <dgm:pt modelId="{63E7790B-0405-402C-BA13-E535882FE0B4}" type="pres">
      <dgm:prSet presAssocID="{7CB632CC-95DB-45B5-9611-53A7756B2BCE}" presName="sibTrans" presStyleCnt="0"/>
      <dgm:spPr/>
    </dgm:pt>
    <dgm:pt modelId="{8AF1FC17-13E9-4345-97A0-31559305E235}" type="pres">
      <dgm:prSet presAssocID="{6CBCFA4E-6159-45F8-95CE-3C1B0B0E121F}" presName="compNode" presStyleCnt="0"/>
      <dgm:spPr/>
    </dgm:pt>
    <dgm:pt modelId="{950BCA20-393C-42D4-A1AB-21DBA714A5D7}" type="pres">
      <dgm:prSet presAssocID="{6CBCFA4E-6159-45F8-95CE-3C1B0B0E121F}" presName="iconRect" presStyleLbl="node1" presStyleIdx="1" presStyleCnt="4"/>
      <dgm:spPr>
        <a:blipFill>
          <a:blip xmlns:r="http://schemas.openxmlformats.org/officeDocument/2006/relationships"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C6717646-4E5C-4B7E-ADEE-2BE8B91237BC}" type="pres">
      <dgm:prSet presAssocID="{6CBCFA4E-6159-45F8-95CE-3C1B0B0E121F}" presName="spaceRect" presStyleCnt="0"/>
      <dgm:spPr/>
    </dgm:pt>
    <dgm:pt modelId="{38E7CD3C-1383-4552-AC72-207F599AF4B2}" type="pres">
      <dgm:prSet presAssocID="{6CBCFA4E-6159-45F8-95CE-3C1B0B0E121F}" presName="textRect" presStyleLbl="revTx" presStyleIdx="1" presStyleCnt="4">
        <dgm:presLayoutVars>
          <dgm:chMax val="1"/>
          <dgm:chPref val="1"/>
        </dgm:presLayoutVars>
      </dgm:prSet>
      <dgm:spPr/>
    </dgm:pt>
    <dgm:pt modelId="{2C0EFCBB-F7F5-47AC-8B14-9A48E8C6E96B}" type="pres">
      <dgm:prSet presAssocID="{335D3012-0EEC-4BF5-8213-AADD774950A9}" presName="sibTrans" presStyleCnt="0"/>
      <dgm:spPr/>
    </dgm:pt>
    <dgm:pt modelId="{878B1209-E9EF-4112-BFB4-D2CB6C6BEB5A}" type="pres">
      <dgm:prSet presAssocID="{7511FCE7-20C3-4668-8CFF-EA63093C3C49}" presName="compNode" presStyleCnt="0"/>
      <dgm:spPr/>
    </dgm:pt>
    <dgm:pt modelId="{34A9EF66-7311-44E7-A757-1148703A6523}" type="pres">
      <dgm:prSet presAssocID="{7511FCE7-20C3-4668-8CFF-EA63093C3C49}" presName="iconRect" presStyleLbl="node1" presStyleIdx="2" presStyleCnt="4"/>
      <dgm:spPr>
        <a:blipFill>
          <a:blip xmlns:r="http://schemas.openxmlformats.org/officeDocument/2006/relationships"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11E1F11B-DC9D-4D63-9F96-C97D11D8549C}" type="pres">
      <dgm:prSet presAssocID="{7511FCE7-20C3-4668-8CFF-EA63093C3C49}" presName="spaceRect" presStyleCnt="0"/>
      <dgm:spPr/>
    </dgm:pt>
    <dgm:pt modelId="{AF30BC4B-F40E-44DA-BC0E-C39F0D6B6EA9}" type="pres">
      <dgm:prSet presAssocID="{7511FCE7-20C3-4668-8CFF-EA63093C3C49}" presName="textRect" presStyleLbl="revTx" presStyleIdx="2" presStyleCnt="4">
        <dgm:presLayoutVars>
          <dgm:chMax val="1"/>
          <dgm:chPref val="1"/>
        </dgm:presLayoutVars>
      </dgm:prSet>
      <dgm:spPr/>
    </dgm:pt>
    <dgm:pt modelId="{D83A1A1B-7AF4-4772-9953-547ECB611DB7}" type="pres">
      <dgm:prSet presAssocID="{3298E06C-788E-4A57-BF38-8FA3FF710250}" presName="sibTrans" presStyleCnt="0"/>
      <dgm:spPr/>
    </dgm:pt>
    <dgm:pt modelId="{6DCEE991-FF57-41B6-B144-E8E24256CD55}" type="pres">
      <dgm:prSet presAssocID="{72B8093A-B673-4B0B-9744-A7928A530696}" presName="compNode" presStyleCnt="0"/>
      <dgm:spPr/>
    </dgm:pt>
    <dgm:pt modelId="{13B707D1-FDA0-4EB6-B3F8-9B09475EFD98}" type="pres">
      <dgm:prSet presAssocID="{72B8093A-B673-4B0B-9744-A7928A530696}" presName="iconRect" presStyleLbl="node1" presStyleIdx="3" presStyleCnt="4"/>
      <dgm:spPr>
        <a:blipFill>
          <a:blip xmlns:r="http://schemas.openxmlformats.org/officeDocument/2006/relationships"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2ECEFE3C-9AA6-4EEE-BD42-94562033897C}" type="pres">
      <dgm:prSet presAssocID="{72B8093A-B673-4B0B-9744-A7928A530696}" presName="spaceRect" presStyleCnt="0"/>
      <dgm:spPr/>
    </dgm:pt>
    <dgm:pt modelId="{7733257A-791A-4210-B7EB-09263868B00F}" type="pres">
      <dgm:prSet presAssocID="{72B8093A-B673-4B0B-9744-A7928A53069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516508-663B-472A-8ED8-A124E8A30CCD}" srcId="{1F1F6FB5-70E2-4666-9F03-526DC70B0D88}" destId="{72B8093A-B673-4B0B-9744-A7928A530696}" srcOrd="3" destOrd="0" parTransId="{636E16F7-FA5A-4F43-BB4A-D0F79DAC05FD}" sibTransId="{1CD74559-0414-4F86-83FD-C2226A67C81F}"/>
    <dgm:cxn modelId="{4ED15C28-C5BF-4A3A-ADFA-CE91D550B8DE}" srcId="{1F1F6FB5-70E2-4666-9F03-526DC70B0D88}" destId="{6CBCFA4E-6159-45F8-95CE-3C1B0B0E121F}" srcOrd="1" destOrd="0" parTransId="{94AE822D-E0BB-42EB-A1C8-21DF06BCDCE4}" sibTransId="{335D3012-0EEC-4BF5-8213-AADD774950A9}"/>
    <dgm:cxn modelId="{D7FA7F39-4EDF-488D-BEBF-9280C0A277B9}" srcId="{1F1F6FB5-70E2-4666-9F03-526DC70B0D88}" destId="{6D68EAA2-C50F-4A09-BC8D-4530B5A08E35}" srcOrd="0" destOrd="0" parTransId="{27EE2EB3-872E-47EF-910D-D7469B8ACE09}" sibTransId="{7CB632CC-95DB-45B5-9611-53A7756B2BCE}"/>
    <dgm:cxn modelId="{1E28BE56-95A8-42F2-9000-7EBEC6DEDDC3}" type="presOf" srcId="{6CBCFA4E-6159-45F8-95CE-3C1B0B0E121F}" destId="{38E7CD3C-1383-4552-AC72-207F599AF4B2}" srcOrd="0" destOrd="0" presId="urn:microsoft.com/office/officeart/2018/2/layout/IconLabelList"/>
    <dgm:cxn modelId="{6A52125C-76AF-4948-9938-2C08DA2E364F}" type="presOf" srcId="{72B8093A-B673-4B0B-9744-A7928A530696}" destId="{7733257A-791A-4210-B7EB-09263868B00F}" srcOrd="0" destOrd="0" presId="urn:microsoft.com/office/officeart/2018/2/layout/IconLabelList"/>
    <dgm:cxn modelId="{89F14674-6BC6-415E-A422-1EFB7F2119D6}" type="presOf" srcId="{1F1F6FB5-70E2-4666-9F03-526DC70B0D88}" destId="{2A1AE794-9091-47A0-A1C5-7C89ABF1B5A1}" srcOrd="0" destOrd="0" presId="urn:microsoft.com/office/officeart/2018/2/layout/IconLabelList"/>
    <dgm:cxn modelId="{29BC2287-56A7-4335-9C7D-F214EF9B556E}" srcId="{1F1F6FB5-70E2-4666-9F03-526DC70B0D88}" destId="{7511FCE7-20C3-4668-8CFF-EA63093C3C49}" srcOrd="2" destOrd="0" parTransId="{75F2AD0E-8EFB-4C28-9D7C-FD78FF36403F}" sibTransId="{3298E06C-788E-4A57-BF38-8FA3FF710250}"/>
    <dgm:cxn modelId="{962A49D2-5073-484C-8549-3DC2D97B246F}" type="presOf" srcId="{7511FCE7-20C3-4668-8CFF-EA63093C3C49}" destId="{AF30BC4B-F40E-44DA-BC0E-C39F0D6B6EA9}" srcOrd="0" destOrd="0" presId="urn:microsoft.com/office/officeart/2018/2/layout/IconLabelList"/>
    <dgm:cxn modelId="{6FD553D7-AAC0-4F8F-AB31-7F92C9054034}" type="presOf" srcId="{6D68EAA2-C50F-4A09-BC8D-4530B5A08E35}" destId="{B7AB580A-CEA4-446A-8281-B67CC21C2221}" srcOrd="0" destOrd="0" presId="urn:microsoft.com/office/officeart/2018/2/layout/IconLabelList"/>
    <dgm:cxn modelId="{041BE43E-B29E-43E4-B71D-6354F5CFFA75}" type="presParOf" srcId="{2A1AE794-9091-47A0-A1C5-7C89ABF1B5A1}" destId="{02E779CF-8DAD-4260-ABA9-341007DAA575}" srcOrd="0" destOrd="0" presId="urn:microsoft.com/office/officeart/2018/2/layout/IconLabelList"/>
    <dgm:cxn modelId="{32F81979-6C23-4F1B-8E6B-E05B5D2E08C7}" type="presParOf" srcId="{02E779CF-8DAD-4260-ABA9-341007DAA575}" destId="{1A4ED5BD-D5EE-4F4A-A985-490ED9D6DF0B}" srcOrd="0" destOrd="0" presId="urn:microsoft.com/office/officeart/2018/2/layout/IconLabelList"/>
    <dgm:cxn modelId="{2F91A502-8CED-4C14-B2B9-EFE92FDB5E44}" type="presParOf" srcId="{02E779CF-8DAD-4260-ABA9-341007DAA575}" destId="{A24F6C7E-27B0-44CD-A2A8-8A7C23271B62}" srcOrd="1" destOrd="0" presId="urn:microsoft.com/office/officeart/2018/2/layout/IconLabelList"/>
    <dgm:cxn modelId="{46B013C8-318E-4282-AD76-0CC7ADBC4E85}" type="presParOf" srcId="{02E779CF-8DAD-4260-ABA9-341007DAA575}" destId="{B7AB580A-CEA4-446A-8281-B67CC21C2221}" srcOrd="2" destOrd="0" presId="urn:microsoft.com/office/officeart/2018/2/layout/IconLabelList"/>
    <dgm:cxn modelId="{5E4291FE-6370-42BF-A40A-354F6489D459}" type="presParOf" srcId="{2A1AE794-9091-47A0-A1C5-7C89ABF1B5A1}" destId="{63E7790B-0405-402C-BA13-E535882FE0B4}" srcOrd="1" destOrd="0" presId="urn:microsoft.com/office/officeart/2018/2/layout/IconLabelList"/>
    <dgm:cxn modelId="{C6568F57-BF65-4ED7-A0A6-BCD5468B6133}" type="presParOf" srcId="{2A1AE794-9091-47A0-A1C5-7C89ABF1B5A1}" destId="{8AF1FC17-13E9-4345-97A0-31559305E235}" srcOrd="2" destOrd="0" presId="urn:microsoft.com/office/officeart/2018/2/layout/IconLabelList"/>
    <dgm:cxn modelId="{F30E2F42-9E8E-4FE2-A4BF-D8030D22AE05}" type="presParOf" srcId="{8AF1FC17-13E9-4345-97A0-31559305E235}" destId="{950BCA20-393C-42D4-A1AB-21DBA714A5D7}" srcOrd="0" destOrd="0" presId="urn:microsoft.com/office/officeart/2018/2/layout/IconLabelList"/>
    <dgm:cxn modelId="{CEF0FF62-2EC4-4F4C-B24B-CF60CF7D011F}" type="presParOf" srcId="{8AF1FC17-13E9-4345-97A0-31559305E235}" destId="{C6717646-4E5C-4B7E-ADEE-2BE8B91237BC}" srcOrd="1" destOrd="0" presId="urn:microsoft.com/office/officeart/2018/2/layout/IconLabelList"/>
    <dgm:cxn modelId="{5CB3DFD5-6A9D-4CA0-9A8F-F52F49885621}" type="presParOf" srcId="{8AF1FC17-13E9-4345-97A0-31559305E235}" destId="{38E7CD3C-1383-4552-AC72-207F599AF4B2}" srcOrd="2" destOrd="0" presId="urn:microsoft.com/office/officeart/2018/2/layout/IconLabelList"/>
    <dgm:cxn modelId="{34140483-A50D-4B8E-BD4D-61D869DFF30F}" type="presParOf" srcId="{2A1AE794-9091-47A0-A1C5-7C89ABF1B5A1}" destId="{2C0EFCBB-F7F5-47AC-8B14-9A48E8C6E96B}" srcOrd="3" destOrd="0" presId="urn:microsoft.com/office/officeart/2018/2/layout/IconLabelList"/>
    <dgm:cxn modelId="{FBF23A2F-72CD-44BB-87AF-CCE07078F42A}" type="presParOf" srcId="{2A1AE794-9091-47A0-A1C5-7C89ABF1B5A1}" destId="{878B1209-E9EF-4112-BFB4-D2CB6C6BEB5A}" srcOrd="4" destOrd="0" presId="urn:microsoft.com/office/officeart/2018/2/layout/IconLabelList"/>
    <dgm:cxn modelId="{84878766-4BBB-4F17-89C1-61DF41C67765}" type="presParOf" srcId="{878B1209-E9EF-4112-BFB4-D2CB6C6BEB5A}" destId="{34A9EF66-7311-44E7-A757-1148703A6523}" srcOrd="0" destOrd="0" presId="urn:microsoft.com/office/officeart/2018/2/layout/IconLabelList"/>
    <dgm:cxn modelId="{918B1D80-D645-45EB-BD4E-8092837B0D13}" type="presParOf" srcId="{878B1209-E9EF-4112-BFB4-D2CB6C6BEB5A}" destId="{11E1F11B-DC9D-4D63-9F96-C97D11D8549C}" srcOrd="1" destOrd="0" presId="urn:microsoft.com/office/officeart/2018/2/layout/IconLabelList"/>
    <dgm:cxn modelId="{36146301-EBB3-4BB2-9785-B5A1B1450BDD}" type="presParOf" srcId="{878B1209-E9EF-4112-BFB4-D2CB6C6BEB5A}" destId="{AF30BC4B-F40E-44DA-BC0E-C39F0D6B6EA9}" srcOrd="2" destOrd="0" presId="urn:microsoft.com/office/officeart/2018/2/layout/IconLabelList"/>
    <dgm:cxn modelId="{AFA95E53-A692-4652-A94D-A890720D1A7F}" type="presParOf" srcId="{2A1AE794-9091-47A0-A1C5-7C89ABF1B5A1}" destId="{D83A1A1B-7AF4-4772-9953-547ECB611DB7}" srcOrd="5" destOrd="0" presId="urn:microsoft.com/office/officeart/2018/2/layout/IconLabelList"/>
    <dgm:cxn modelId="{75DA3064-4F3E-4DA8-94E5-6CE521AFFCD8}" type="presParOf" srcId="{2A1AE794-9091-47A0-A1C5-7C89ABF1B5A1}" destId="{6DCEE991-FF57-41B6-B144-E8E24256CD55}" srcOrd="6" destOrd="0" presId="urn:microsoft.com/office/officeart/2018/2/layout/IconLabelList"/>
    <dgm:cxn modelId="{EEF8F4EE-AB64-4598-875B-C2F1C2B36C19}" type="presParOf" srcId="{6DCEE991-FF57-41B6-B144-E8E24256CD55}" destId="{13B707D1-FDA0-4EB6-B3F8-9B09475EFD98}" srcOrd="0" destOrd="0" presId="urn:microsoft.com/office/officeart/2018/2/layout/IconLabelList"/>
    <dgm:cxn modelId="{66EC02C8-11B9-432C-822C-AB4CE1742583}" type="presParOf" srcId="{6DCEE991-FF57-41B6-B144-E8E24256CD55}" destId="{2ECEFE3C-9AA6-4EEE-BD42-94562033897C}" srcOrd="1" destOrd="0" presId="urn:microsoft.com/office/officeart/2018/2/layout/IconLabelList"/>
    <dgm:cxn modelId="{F1586BDB-DEF6-40A9-8F60-6CCC62FB48ED}" type="presParOf" srcId="{6DCEE991-FF57-41B6-B144-E8E24256CD55}" destId="{7733257A-791A-4210-B7EB-09263868B0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1F6FB5-70E2-4666-9F03-526DC70B0D8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D68EAA2-C50F-4A09-BC8D-4530B5A08E35}">
      <dgm:prSet/>
      <dgm:spPr/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Motivation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Background</a:t>
          </a:r>
        </a:p>
      </dgm:t>
    </dgm:pt>
    <dgm:pt modelId="{27EE2EB3-872E-47EF-910D-D7469B8ACE09}" type="par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CB632CC-95DB-45B5-9611-53A7756B2BCE}" type="sib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6CBCFA4E-6159-45F8-95CE-3C1B0B0E121F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RLScheduler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Design</a:t>
          </a:r>
        </a:p>
      </dgm:t>
    </dgm:pt>
    <dgm:pt modelId="{94AE822D-E0BB-42EB-A1C8-21DF06BCDCE4}" type="par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35D3012-0EEC-4BF5-8213-AADD774950A9}" type="sib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511FCE7-20C3-4668-8CFF-EA63093C3C49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Evaluation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&amp;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Analysis</a:t>
          </a:r>
        </a:p>
      </dgm:t>
    </dgm:pt>
    <dgm:pt modelId="{75F2AD0E-8EFB-4C28-9D7C-FD78FF36403F}" type="par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298E06C-788E-4A57-BF38-8FA3FF710250}" type="sib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2B8093A-B673-4B0B-9744-A7928A530696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Conclusion</a:t>
          </a:r>
        </a:p>
      </dgm:t>
    </dgm:pt>
    <dgm:pt modelId="{636E16F7-FA5A-4F43-BB4A-D0F79DAC05FD}" type="par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1CD74559-0414-4F86-83FD-C2226A67C81F}" type="sib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2A1AE794-9091-47A0-A1C5-7C89ABF1B5A1}" type="pres">
      <dgm:prSet presAssocID="{1F1F6FB5-70E2-4666-9F03-526DC70B0D88}" presName="root" presStyleCnt="0">
        <dgm:presLayoutVars>
          <dgm:dir/>
          <dgm:resizeHandles val="exact"/>
        </dgm:presLayoutVars>
      </dgm:prSet>
      <dgm:spPr/>
    </dgm:pt>
    <dgm:pt modelId="{02E779CF-8DAD-4260-ABA9-341007DAA575}" type="pres">
      <dgm:prSet presAssocID="{6D68EAA2-C50F-4A09-BC8D-4530B5A08E35}" presName="compNode" presStyleCnt="0"/>
      <dgm:spPr/>
    </dgm:pt>
    <dgm:pt modelId="{1A4ED5BD-D5EE-4F4A-A985-490ED9D6DF0B}" type="pres">
      <dgm:prSet presAssocID="{6D68EAA2-C50F-4A09-BC8D-4530B5A08E35}" presName="iconRect" presStyleLbl="node1" presStyleIdx="0" presStyleCnt="4"/>
      <dgm:spPr>
        <a:blipFill>
          <a:blip xmlns:r="http://schemas.openxmlformats.org/officeDocument/2006/relationships" r:embed="rId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24F6C7E-27B0-44CD-A2A8-8A7C23271B62}" type="pres">
      <dgm:prSet presAssocID="{6D68EAA2-C50F-4A09-BC8D-4530B5A08E35}" presName="spaceRect" presStyleCnt="0"/>
      <dgm:spPr/>
    </dgm:pt>
    <dgm:pt modelId="{B7AB580A-CEA4-446A-8281-B67CC21C2221}" type="pres">
      <dgm:prSet presAssocID="{6D68EAA2-C50F-4A09-BC8D-4530B5A08E35}" presName="textRect" presStyleLbl="revTx" presStyleIdx="0" presStyleCnt="4">
        <dgm:presLayoutVars>
          <dgm:chMax val="1"/>
          <dgm:chPref val="1"/>
        </dgm:presLayoutVars>
      </dgm:prSet>
      <dgm:spPr/>
    </dgm:pt>
    <dgm:pt modelId="{63E7790B-0405-402C-BA13-E535882FE0B4}" type="pres">
      <dgm:prSet presAssocID="{7CB632CC-95DB-45B5-9611-53A7756B2BCE}" presName="sibTrans" presStyleCnt="0"/>
      <dgm:spPr/>
    </dgm:pt>
    <dgm:pt modelId="{8AF1FC17-13E9-4345-97A0-31559305E235}" type="pres">
      <dgm:prSet presAssocID="{6CBCFA4E-6159-45F8-95CE-3C1B0B0E121F}" presName="compNode" presStyleCnt="0"/>
      <dgm:spPr/>
    </dgm:pt>
    <dgm:pt modelId="{950BCA20-393C-42D4-A1AB-21DBA714A5D7}" type="pres">
      <dgm:prSet presAssocID="{6CBCFA4E-6159-45F8-95CE-3C1B0B0E121F}" presName="iconRect" presStyleLbl="node1" presStyleIdx="1" presStyleCnt="4"/>
      <dgm:spPr>
        <a:blipFill>
          <a:blip xmlns:r="http://schemas.openxmlformats.org/officeDocument/2006/relationships"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C6717646-4E5C-4B7E-ADEE-2BE8B91237BC}" type="pres">
      <dgm:prSet presAssocID="{6CBCFA4E-6159-45F8-95CE-3C1B0B0E121F}" presName="spaceRect" presStyleCnt="0"/>
      <dgm:spPr/>
    </dgm:pt>
    <dgm:pt modelId="{38E7CD3C-1383-4552-AC72-207F599AF4B2}" type="pres">
      <dgm:prSet presAssocID="{6CBCFA4E-6159-45F8-95CE-3C1B0B0E121F}" presName="textRect" presStyleLbl="revTx" presStyleIdx="1" presStyleCnt="4">
        <dgm:presLayoutVars>
          <dgm:chMax val="1"/>
          <dgm:chPref val="1"/>
        </dgm:presLayoutVars>
      </dgm:prSet>
      <dgm:spPr/>
    </dgm:pt>
    <dgm:pt modelId="{2C0EFCBB-F7F5-47AC-8B14-9A48E8C6E96B}" type="pres">
      <dgm:prSet presAssocID="{335D3012-0EEC-4BF5-8213-AADD774950A9}" presName="sibTrans" presStyleCnt="0"/>
      <dgm:spPr/>
    </dgm:pt>
    <dgm:pt modelId="{878B1209-E9EF-4112-BFB4-D2CB6C6BEB5A}" type="pres">
      <dgm:prSet presAssocID="{7511FCE7-20C3-4668-8CFF-EA63093C3C49}" presName="compNode" presStyleCnt="0"/>
      <dgm:spPr/>
    </dgm:pt>
    <dgm:pt modelId="{34A9EF66-7311-44E7-A757-1148703A6523}" type="pres">
      <dgm:prSet presAssocID="{7511FCE7-20C3-4668-8CFF-EA63093C3C49}" presName="iconRect" presStyleLbl="node1" presStyleIdx="2" presStyleCnt="4"/>
      <dgm:spPr>
        <a:blipFill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11E1F11B-DC9D-4D63-9F96-C97D11D8549C}" type="pres">
      <dgm:prSet presAssocID="{7511FCE7-20C3-4668-8CFF-EA63093C3C49}" presName="spaceRect" presStyleCnt="0"/>
      <dgm:spPr/>
    </dgm:pt>
    <dgm:pt modelId="{AF30BC4B-F40E-44DA-BC0E-C39F0D6B6EA9}" type="pres">
      <dgm:prSet presAssocID="{7511FCE7-20C3-4668-8CFF-EA63093C3C49}" presName="textRect" presStyleLbl="revTx" presStyleIdx="2" presStyleCnt="4">
        <dgm:presLayoutVars>
          <dgm:chMax val="1"/>
          <dgm:chPref val="1"/>
        </dgm:presLayoutVars>
      </dgm:prSet>
      <dgm:spPr/>
    </dgm:pt>
    <dgm:pt modelId="{D83A1A1B-7AF4-4772-9953-547ECB611DB7}" type="pres">
      <dgm:prSet presAssocID="{3298E06C-788E-4A57-BF38-8FA3FF710250}" presName="sibTrans" presStyleCnt="0"/>
      <dgm:spPr/>
    </dgm:pt>
    <dgm:pt modelId="{6DCEE991-FF57-41B6-B144-E8E24256CD55}" type="pres">
      <dgm:prSet presAssocID="{72B8093A-B673-4B0B-9744-A7928A530696}" presName="compNode" presStyleCnt="0"/>
      <dgm:spPr/>
    </dgm:pt>
    <dgm:pt modelId="{13B707D1-FDA0-4EB6-B3F8-9B09475EFD98}" type="pres">
      <dgm:prSet presAssocID="{72B8093A-B673-4B0B-9744-A7928A530696}" presName="iconRect" presStyleLbl="node1" presStyleIdx="3" presStyleCnt="4"/>
      <dgm:spPr>
        <a:blipFill>
          <a:blip xmlns:r="http://schemas.openxmlformats.org/officeDocument/2006/relationships"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2ECEFE3C-9AA6-4EEE-BD42-94562033897C}" type="pres">
      <dgm:prSet presAssocID="{72B8093A-B673-4B0B-9744-A7928A530696}" presName="spaceRect" presStyleCnt="0"/>
      <dgm:spPr/>
    </dgm:pt>
    <dgm:pt modelId="{7733257A-791A-4210-B7EB-09263868B00F}" type="pres">
      <dgm:prSet presAssocID="{72B8093A-B673-4B0B-9744-A7928A53069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516508-663B-472A-8ED8-A124E8A30CCD}" srcId="{1F1F6FB5-70E2-4666-9F03-526DC70B0D88}" destId="{72B8093A-B673-4B0B-9744-A7928A530696}" srcOrd="3" destOrd="0" parTransId="{636E16F7-FA5A-4F43-BB4A-D0F79DAC05FD}" sibTransId="{1CD74559-0414-4F86-83FD-C2226A67C81F}"/>
    <dgm:cxn modelId="{4ED15C28-C5BF-4A3A-ADFA-CE91D550B8DE}" srcId="{1F1F6FB5-70E2-4666-9F03-526DC70B0D88}" destId="{6CBCFA4E-6159-45F8-95CE-3C1B0B0E121F}" srcOrd="1" destOrd="0" parTransId="{94AE822D-E0BB-42EB-A1C8-21DF06BCDCE4}" sibTransId="{335D3012-0EEC-4BF5-8213-AADD774950A9}"/>
    <dgm:cxn modelId="{D7FA7F39-4EDF-488D-BEBF-9280C0A277B9}" srcId="{1F1F6FB5-70E2-4666-9F03-526DC70B0D88}" destId="{6D68EAA2-C50F-4A09-BC8D-4530B5A08E35}" srcOrd="0" destOrd="0" parTransId="{27EE2EB3-872E-47EF-910D-D7469B8ACE09}" sibTransId="{7CB632CC-95DB-45B5-9611-53A7756B2BCE}"/>
    <dgm:cxn modelId="{1E28BE56-95A8-42F2-9000-7EBEC6DEDDC3}" type="presOf" srcId="{6CBCFA4E-6159-45F8-95CE-3C1B0B0E121F}" destId="{38E7CD3C-1383-4552-AC72-207F599AF4B2}" srcOrd="0" destOrd="0" presId="urn:microsoft.com/office/officeart/2018/2/layout/IconLabelList"/>
    <dgm:cxn modelId="{6A52125C-76AF-4948-9938-2C08DA2E364F}" type="presOf" srcId="{72B8093A-B673-4B0B-9744-A7928A530696}" destId="{7733257A-791A-4210-B7EB-09263868B00F}" srcOrd="0" destOrd="0" presId="urn:microsoft.com/office/officeart/2018/2/layout/IconLabelList"/>
    <dgm:cxn modelId="{89F14674-6BC6-415E-A422-1EFB7F2119D6}" type="presOf" srcId="{1F1F6FB5-70E2-4666-9F03-526DC70B0D88}" destId="{2A1AE794-9091-47A0-A1C5-7C89ABF1B5A1}" srcOrd="0" destOrd="0" presId="urn:microsoft.com/office/officeart/2018/2/layout/IconLabelList"/>
    <dgm:cxn modelId="{29BC2287-56A7-4335-9C7D-F214EF9B556E}" srcId="{1F1F6FB5-70E2-4666-9F03-526DC70B0D88}" destId="{7511FCE7-20C3-4668-8CFF-EA63093C3C49}" srcOrd="2" destOrd="0" parTransId="{75F2AD0E-8EFB-4C28-9D7C-FD78FF36403F}" sibTransId="{3298E06C-788E-4A57-BF38-8FA3FF710250}"/>
    <dgm:cxn modelId="{962A49D2-5073-484C-8549-3DC2D97B246F}" type="presOf" srcId="{7511FCE7-20C3-4668-8CFF-EA63093C3C49}" destId="{AF30BC4B-F40E-44DA-BC0E-C39F0D6B6EA9}" srcOrd="0" destOrd="0" presId="urn:microsoft.com/office/officeart/2018/2/layout/IconLabelList"/>
    <dgm:cxn modelId="{6FD553D7-AAC0-4F8F-AB31-7F92C9054034}" type="presOf" srcId="{6D68EAA2-C50F-4A09-BC8D-4530B5A08E35}" destId="{B7AB580A-CEA4-446A-8281-B67CC21C2221}" srcOrd="0" destOrd="0" presId="urn:microsoft.com/office/officeart/2018/2/layout/IconLabelList"/>
    <dgm:cxn modelId="{041BE43E-B29E-43E4-B71D-6354F5CFFA75}" type="presParOf" srcId="{2A1AE794-9091-47A0-A1C5-7C89ABF1B5A1}" destId="{02E779CF-8DAD-4260-ABA9-341007DAA575}" srcOrd="0" destOrd="0" presId="urn:microsoft.com/office/officeart/2018/2/layout/IconLabelList"/>
    <dgm:cxn modelId="{32F81979-6C23-4F1B-8E6B-E05B5D2E08C7}" type="presParOf" srcId="{02E779CF-8DAD-4260-ABA9-341007DAA575}" destId="{1A4ED5BD-D5EE-4F4A-A985-490ED9D6DF0B}" srcOrd="0" destOrd="0" presId="urn:microsoft.com/office/officeart/2018/2/layout/IconLabelList"/>
    <dgm:cxn modelId="{2F91A502-8CED-4C14-B2B9-EFE92FDB5E44}" type="presParOf" srcId="{02E779CF-8DAD-4260-ABA9-341007DAA575}" destId="{A24F6C7E-27B0-44CD-A2A8-8A7C23271B62}" srcOrd="1" destOrd="0" presId="urn:microsoft.com/office/officeart/2018/2/layout/IconLabelList"/>
    <dgm:cxn modelId="{46B013C8-318E-4282-AD76-0CC7ADBC4E85}" type="presParOf" srcId="{02E779CF-8DAD-4260-ABA9-341007DAA575}" destId="{B7AB580A-CEA4-446A-8281-B67CC21C2221}" srcOrd="2" destOrd="0" presId="urn:microsoft.com/office/officeart/2018/2/layout/IconLabelList"/>
    <dgm:cxn modelId="{5E4291FE-6370-42BF-A40A-354F6489D459}" type="presParOf" srcId="{2A1AE794-9091-47A0-A1C5-7C89ABF1B5A1}" destId="{63E7790B-0405-402C-BA13-E535882FE0B4}" srcOrd="1" destOrd="0" presId="urn:microsoft.com/office/officeart/2018/2/layout/IconLabelList"/>
    <dgm:cxn modelId="{C6568F57-BF65-4ED7-A0A6-BCD5468B6133}" type="presParOf" srcId="{2A1AE794-9091-47A0-A1C5-7C89ABF1B5A1}" destId="{8AF1FC17-13E9-4345-97A0-31559305E235}" srcOrd="2" destOrd="0" presId="urn:microsoft.com/office/officeart/2018/2/layout/IconLabelList"/>
    <dgm:cxn modelId="{F30E2F42-9E8E-4FE2-A4BF-D8030D22AE05}" type="presParOf" srcId="{8AF1FC17-13E9-4345-97A0-31559305E235}" destId="{950BCA20-393C-42D4-A1AB-21DBA714A5D7}" srcOrd="0" destOrd="0" presId="urn:microsoft.com/office/officeart/2018/2/layout/IconLabelList"/>
    <dgm:cxn modelId="{CEF0FF62-2EC4-4F4C-B24B-CF60CF7D011F}" type="presParOf" srcId="{8AF1FC17-13E9-4345-97A0-31559305E235}" destId="{C6717646-4E5C-4B7E-ADEE-2BE8B91237BC}" srcOrd="1" destOrd="0" presId="urn:microsoft.com/office/officeart/2018/2/layout/IconLabelList"/>
    <dgm:cxn modelId="{5CB3DFD5-6A9D-4CA0-9A8F-F52F49885621}" type="presParOf" srcId="{8AF1FC17-13E9-4345-97A0-31559305E235}" destId="{38E7CD3C-1383-4552-AC72-207F599AF4B2}" srcOrd="2" destOrd="0" presId="urn:microsoft.com/office/officeart/2018/2/layout/IconLabelList"/>
    <dgm:cxn modelId="{34140483-A50D-4B8E-BD4D-61D869DFF30F}" type="presParOf" srcId="{2A1AE794-9091-47A0-A1C5-7C89ABF1B5A1}" destId="{2C0EFCBB-F7F5-47AC-8B14-9A48E8C6E96B}" srcOrd="3" destOrd="0" presId="urn:microsoft.com/office/officeart/2018/2/layout/IconLabelList"/>
    <dgm:cxn modelId="{FBF23A2F-72CD-44BB-87AF-CCE07078F42A}" type="presParOf" srcId="{2A1AE794-9091-47A0-A1C5-7C89ABF1B5A1}" destId="{878B1209-E9EF-4112-BFB4-D2CB6C6BEB5A}" srcOrd="4" destOrd="0" presId="urn:microsoft.com/office/officeart/2018/2/layout/IconLabelList"/>
    <dgm:cxn modelId="{84878766-4BBB-4F17-89C1-61DF41C67765}" type="presParOf" srcId="{878B1209-E9EF-4112-BFB4-D2CB6C6BEB5A}" destId="{34A9EF66-7311-44E7-A757-1148703A6523}" srcOrd="0" destOrd="0" presId="urn:microsoft.com/office/officeart/2018/2/layout/IconLabelList"/>
    <dgm:cxn modelId="{918B1D80-D645-45EB-BD4E-8092837B0D13}" type="presParOf" srcId="{878B1209-E9EF-4112-BFB4-D2CB6C6BEB5A}" destId="{11E1F11B-DC9D-4D63-9F96-C97D11D8549C}" srcOrd="1" destOrd="0" presId="urn:microsoft.com/office/officeart/2018/2/layout/IconLabelList"/>
    <dgm:cxn modelId="{36146301-EBB3-4BB2-9785-B5A1B1450BDD}" type="presParOf" srcId="{878B1209-E9EF-4112-BFB4-D2CB6C6BEB5A}" destId="{AF30BC4B-F40E-44DA-BC0E-C39F0D6B6EA9}" srcOrd="2" destOrd="0" presId="urn:microsoft.com/office/officeart/2018/2/layout/IconLabelList"/>
    <dgm:cxn modelId="{AFA95E53-A692-4652-A94D-A890720D1A7F}" type="presParOf" srcId="{2A1AE794-9091-47A0-A1C5-7C89ABF1B5A1}" destId="{D83A1A1B-7AF4-4772-9953-547ECB611DB7}" srcOrd="5" destOrd="0" presId="urn:microsoft.com/office/officeart/2018/2/layout/IconLabelList"/>
    <dgm:cxn modelId="{75DA3064-4F3E-4DA8-94E5-6CE521AFFCD8}" type="presParOf" srcId="{2A1AE794-9091-47A0-A1C5-7C89ABF1B5A1}" destId="{6DCEE991-FF57-41B6-B144-E8E24256CD55}" srcOrd="6" destOrd="0" presId="urn:microsoft.com/office/officeart/2018/2/layout/IconLabelList"/>
    <dgm:cxn modelId="{EEF8F4EE-AB64-4598-875B-C2F1C2B36C19}" type="presParOf" srcId="{6DCEE991-FF57-41B6-B144-E8E24256CD55}" destId="{13B707D1-FDA0-4EB6-B3F8-9B09475EFD98}" srcOrd="0" destOrd="0" presId="urn:microsoft.com/office/officeart/2018/2/layout/IconLabelList"/>
    <dgm:cxn modelId="{66EC02C8-11B9-432C-822C-AB4CE1742583}" type="presParOf" srcId="{6DCEE991-FF57-41B6-B144-E8E24256CD55}" destId="{2ECEFE3C-9AA6-4EEE-BD42-94562033897C}" srcOrd="1" destOrd="0" presId="urn:microsoft.com/office/officeart/2018/2/layout/IconLabelList"/>
    <dgm:cxn modelId="{F1586BDB-DEF6-40A9-8F60-6CCC62FB48ED}" type="presParOf" srcId="{6DCEE991-FF57-41B6-B144-E8E24256CD55}" destId="{7733257A-791A-4210-B7EB-09263868B0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1F6FB5-70E2-4666-9F03-526DC70B0D8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D68EAA2-C50F-4A09-BC8D-4530B5A08E35}">
      <dgm:prSet/>
      <dgm:spPr/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Motivation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Background</a:t>
          </a:r>
        </a:p>
      </dgm:t>
    </dgm:pt>
    <dgm:pt modelId="{27EE2EB3-872E-47EF-910D-D7469B8ACE09}" type="par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CB632CC-95DB-45B5-9611-53A7756B2BCE}" type="sibTrans" cxnId="{D7FA7F39-4EDF-488D-BEBF-9280C0A277B9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6CBCFA4E-6159-45F8-95CE-3C1B0B0E121F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SchedInspector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Design</a:t>
          </a:r>
        </a:p>
      </dgm:t>
    </dgm:pt>
    <dgm:pt modelId="{94AE822D-E0BB-42EB-A1C8-21DF06BCDCE4}" type="par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35D3012-0EEC-4BF5-8213-AADD774950A9}" type="sibTrans" cxnId="{4ED15C28-C5BF-4A3A-ADFA-CE91D550B8D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511FCE7-20C3-4668-8CFF-EA63093C3C49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Evaluation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Analysis</a:t>
          </a:r>
        </a:p>
      </dgm:t>
    </dgm:pt>
    <dgm:pt modelId="{75F2AD0E-8EFB-4C28-9D7C-FD78FF36403F}" type="par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3298E06C-788E-4A57-BF38-8FA3FF710250}" type="sibTrans" cxnId="{29BC2287-56A7-4335-9C7D-F214EF9B556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2B8093A-B673-4B0B-9744-A7928A530696}">
      <dgm:prSet/>
      <dgm:spPr>
        <a:effectLst>
          <a:glow rad="127000">
            <a:schemeClr val="accent1">
              <a:alpha val="0"/>
            </a:schemeClr>
          </a:glow>
          <a:softEdge rad="0"/>
        </a:effectLst>
      </dgm:spPr>
      <dgm:t>
        <a:bodyPr/>
        <a:lstStyle/>
        <a:p>
          <a:r>
            <a:rPr lang="en-US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Conclusion</a:t>
          </a:r>
        </a:p>
      </dgm:t>
    </dgm:pt>
    <dgm:pt modelId="{636E16F7-FA5A-4F43-BB4A-D0F79DAC05FD}" type="par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1CD74559-0414-4F86-83FD-C2226A67C81F}" type="sibTrans" cxnId="{1A516508-663B-472A-8ED8-A124E8A30CCD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2A1AE794-9091-47A0-A1C5-7C89ABF1B5A1}" type="pres">
      <dgm:prSet presAssocID="{1F1F6FB5-70E2-4666-9F03-526DC70B0D88}" presName="root" presStyleCnt="0">
        <dgm:presLayoutVars>
          <dgm:dir/>
          <dgm:resizeHandles val="exact"/>
        </dgm:presLayoutVars>
      </dgm:prSet>
      <dgm:spPr/>
    </dgm:pt>
    <dgm:pt modelId="{02E779CF-8DAD-4260-ABA9-341007DAA575}" type="pres">
      <dgm:prSet presAssocID="{6D68EAA2-C50F-4A09-BC8D-4530B5A08E35}" presName="compNode" presStyleCnt="0"/>
      <dgm:spPr/>
    </dgm:pt>
    <dgm:pt modelId="{1A4ED5BD-D5EE-4F4A-A985-490ED9D6DF0B}" type="pres">
      <dgm:prSet presAssocID="{6D68EAA2-C50F-4A09-BC8D-4530B5A08E35}" presName="iconRect" presStyleLbl="node1" presStyleIdx="0" presStyleCnt="4"/>
      <dgm:spPr>
        <a:blipFill>
          <a:blip xmlns:r="http://schemas.openxmlformats.org/officeDocument/2006/relationships" r:embed="rId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24F6C7E-27B0-44CD-A2A8-8A7C23271B62}" type="pres">
      <dgm:prSet presAssocID="{6D68EAA2-C50F-4A09-BC8D-4530B5A08E35}" presName="spaceRect" presStyleCnt="0"/>
      <dgm:spPr/>
    </dgm:pt>
    <dgm:pt modelId="{B7AB580A-CEA4-446A-8281-B67CC21C2221}" type="pres">
      <dgm:prSet presAssocID="{6D68EAA2-C50F-4A09-BC8D-4530B5A08E35}" presName="textRect" presStyleLbl="revTx" presStyleIdx="0" presStyleCnt="4">
        <dgm:presLayoutVars>
          <dgm:chMax val="1"/>
          <dgm:chPref val="1"/>
        </dgm:presLayoutVars>
      </dgm:prSet>
      <dgm:spPr/>
    </dgm:pt>
    <dgm:pt modelId="{63E7790B-0405-402C-BA13-E535882FE0B4}" type="pres">
      <dgm:prSet presAssocID="{7CB632CC-95DB-45B5-9611-53A7756B2BCE}" presName="sibTrans" presStyleCnt="0"/>
      <dgm:spPr/>
    </dgm:pt>
    <dgm:pt modelId="{8AF1FC17-13E9-4345-97A0-31559305E235}" type="pres">
      <dgm:prSet presAssocID="{6CBCFA4E-6159-45F8-95CE-3C1B0B0E121F}" presName="compNode" presStyleCnt="0"/>
      <dgm:spPr/>
    </dgm:pt>
    <dgm:pt modelId="{950BCA20-393C-42D4-A1AB-21DBA714A5D7}" type="pres">
      <dgm:prSet presAssocID="{6CBCFA4E-6159-45F8-95CE-3C1B0B0E121F}" presName="iconRect" presStyleLbl="node1" presStyleIdx="1" presStyleCnt="4"/>
      <dgm:spPr>
        <a:blipFill>
          <a:blip xmlns:r="http://schemas.openxmlformats.org/officeDocument/2006/relationships"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C6717646-4E5C-4B7E-ADEE-2BE8B91237BC}" type="pres">
      <dgm:prSet presAssocID="{6CBCFA4E-6159-45F8-95CE-3C1B0B0E121F}" presName="spaceRect" presStyleCnt="0"/>
      <dgm:spPr/>
    </dgm:pt>
    <dgm:pt modelId="{38E7CD3C-1383-4552-AC72-207F599AF4B2}" type="pres">
      <dgm:prSet presAssocID="{6CBCFA4E-6159-45F8-95CE-3C1B0B0E121F}" presName="textRect" presStyleLbl="revTx" presStyleIdx="1" presStyleCnt="4">
        <dgm:presLayoutVars>
          <dgm:chMax val="1"/>
          <dgm:chPref val="1"/>
        </dgm:presLayoutVars>
      </dgm:prSet>
      <dgm:spPr/>
    </dgm:pt>
    <dgm:pt modelId="{2C0EFCBB-F7F5-47AC-8B14-9A48E8C6E96B}" type="pres">
      <dgm:prSet presAssocID="{335D3012-0EEC-4BF5-8213-AADD774950A9}" presName="sibTrans" presStyleCnt="0"/>
      <dgm:spPr/>
    </dgm:pt>
    <dgm:pt modelId="{878B1209-E9EF-4112-BFB4-D2CB6C6BEB5A}" type="pres">
      <dgm:prSet presAssocID="{7511FCE7-20C3-4668-8CFF-EA63093C3C49}" presName="compNode" presStyleCnt="0"/>
      <dgm:spPr/>
    </dgm:pt>
    <dgm:pt modelId="{34A9EF66-7311-44E7-A757-1148703A6523}" type="pres">
      <dgm:prSet presAssocID="{7511FCE7-20C3-4668-8CFF-EA63093C3C49}" presName="iconRect" presStyleLbl="node1" presStyleIdx="2" presStyleCnt="4"/>
      <dgm:spPr>
        <a:blipFill>
          <a:blip xmlns:r="http://schemas.openxmlformats.org/officeDocument/2006/relationships"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11E1F11B-DC9D-4D63-9F96-C97D11D8549C}" type="pres">
      <dgm:prSet presAssocID="{7511FCE7-20C3-4668-8CFF-EA63093C3C49}" presName="spaceRect" presStyleCnt="0"/>
      <dgm:spPr/>
    </dgm:pt>
    <dgm:pt modelId="{AF30BC4B-F40E-44DA-BC0E-C39F0D6B6EA9}" type="pres">
      <dgm:prSet presAssocID="{7511FCE7-20C3-4668-8CFF-EA63093C3C49}" presName="textRect" presStyleLbl="revTx" presStyleIdx="2" presStyleCnt="4">
        <dgm:presLayoutVars>
          <dgm:chMax val="1"/>
          <dgm:chPref val="1"/>
        </dgm:presLayoutVars>
      </dgm:prSet>
      <dgm:spPr/>
    </dgm:pt>
    <dgm:pt modelId="{D83A1A1B-7AF4-4772-9953-547ECB611DB7}" type="pres">
      <dgm:prSet presAssocID="{3298E06C-788E-4A57-BF38-8FA3FF710250}" presName="sibTrans" presStyleCnt="0"/>
      <dgm:spPr/>
    </dgm:pt>
    <dgm:pt modelId="{6DCEE991-FF57-41B6-B144-E8E24256CD55}" type="pres">
      <dgm:prSet presAssocID="{72B8093A-B673-4B0B-9744-A7928A530696}" presName="compNode" presStyleCnt="0"/>
      <dgm:spPr/>
    </dgm:pt>
    <dgm:pt modelId="{13B707D1-FDA0-4EB6-B3F8-9B09475EFD98}" type="pres">
      <dgm:prSet presAssocID="{72B8093A-B673-4B0B-9744-A7928A530696}" presName="iconRect" presStyleLbl="node1" presStyleIdx="3" presStyleCnt="4"/>
      <dgm:spPr>
        <a:blipFill>
          <a:blip xmlns:r="http://schemas.openxmlformats.org/officeDocument/2006/relationships"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gm:spPr>
    </dgm:pt>
    <dgm:pt modelId="{2ECEFE3C-9AA6-4EEE-BD42-94562033897C}" type="pres">
      <dgm:prSet presAssocID="{72B8093A-B673-4B0B-9744-A7928A530696}" presName="spaceRect" presStyleCnt="0"/>
      <dgm:spPr/>
    </dgm:pt>
    <dgm:pt modelId="{7733257A-791A-4210-B7EB-09263868B00F}" type="pres">
      <dgm:prSet presAssocID="{72B8093A-B673-4B0B-9744-A7928A53069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516508-663B-472A-8ED8-A124E8A30CCD}" srcId="{1F1F6FB5-70E2-4666-9F03-526DC70B0D88}" destId="{72B8093A-B673-4B0B-9744-A7928A530696}" srcOrd="3" destOrd="0" parTransId="{636E16F7-FA5A-4F43-BB4A-D0F79DAC05FD}" sibTransId="{1CD74559-0414-4F86-83FD-C2226A67C81F}"/>
    <dgm:cxn modelId="{4ED15C28-C5BF-4A3A-ADFA-CE91D550B8DE}" srcId="{1F1F6FB5-70E2-4666-9F03-526DC70B0D88}" destId="{6CBCFA4E-6159-45F8-95CE-3C1B0B0E121F}" srcOrd="1" destOrd="0" parTransId="{94AE822D-E0BB-42EB-A1C8-21DF06BCDCE4}" sibTransId="{335D3012-0EEC-4BF5-8213-AADD774950A9}"/>
    <dgm:cxn modelId="{D7FA7F39-4EDF-488D-BEBF-9280C0A277B9}" srcId="{1F1F6FB5-70E2-4666-9F03-526DC70B0D88}" destId="{6D68EAA2-C50F-4A09-BC8D-4530B5A08E35}" srcOrd="0" destOrd="0" parTransId="{27EE2EB3-872E-47EF-910D-D7469B8ACE09}" sibTransId="{7CB632CC-95DB-45B5-9611-53A7756B2BCE}"/>
    <dgm:cxn modelId="{1E28BE56-95A8-42F2-9000-7EBEC6DEDDC3}" type="presOf" srcId="{6CBCFA4E-6159-45F8-95CE-3C1B0B0E121F}" destId="{38E7CD3C-1383-4552-AC72-207F599AF4B2}" srcOrd="0" destOrd="0" presId="urn:microsoft.com/office/officeart/2018/2/layout/IconLabelList"/>
    <dgm:cxn modelId="{6A52125C-76AF-4948-9938-2C08DA2E364F}" type="presOf" srcId="{72B8093A-B673-4B0B-9744-A7928A530696}" destId="{7733257A-791A-4210-B7EB-09263868B00F}" srcOrd="0" destOrd="0" presId="urn:microsoft.com/office/officeart/2018/2/layout/IconLabelList"/>
    <dgm:cxn modelId="{89F14674-6BC6-415E-A422-1EFB7F2119D6}" type="presOf" srcId="{1F1F6FB5-70E2-4666-9F03-526DC70B0D88}" destId="{2A1AE794-9091-47A0-A1C5-7C89ABF1B5A1}" srcOrd="0" destOrd="0" presId="urn:microsoft.com/office/officeart/2018/2/layout/IconLabelList"/>
    <dgm:cxn modelId="{29BC2287-56A7-4335-9C7D-F214EF9B556E}" srcId="{1F1F6FB5-70E2-4666-9F03-526DC70B0D88}" destId="{7511FCE7-20C3-4668-8CFF-EA63093C3C49}" srcOrd="2" destOrd="0" parTransId="{75F2AD0E-8EFB-4C28-9D7C-FD78FF36403F}" sibTransId="{3298E06C-788E-4A57-BF38-8FA3FF710250}"/>
    <dgm:cxn modelId="{962A49D2-5073-484C-8549-3DC2D97B246F}" type="presOf" srcId="{7511FCE7-20C3-4668-8CFF-EA63093C3C49}" destId="{AF30BC4B-F40E-44DA-BC0E-C39F0D6B6EA9}" srcOrd="0" destOrd="0" presId="urn:microsoft.com/office/officeart/2018/2/layout/IconLabelList"/>
    <dgm:cxn modelId="{6FD553D7-AAC0-4F8F-AB31-7F92C9054034}" type="presOf" srcId="{6D68EAA2-C50F-4A09-BC8D-4530B5A08E35}" destId="{B7AB580A-CEA4-446A-8281-B67CC21C2221}" srcOrd="0" destOrd="0" presId="urn:microsoft.com/office/officeart/2018/2/layout/IconLabelList"/>
    <dgm:cxn modelId="{041BE43E-B29E-43E4-B71D-6354F5CFFA75}" type="presParOf" srcId="{2A1AE794-9091-47A0-A1C5-7C89ABF1B5A1}" destId="{02E779CF-8DAD-4260-ABA9-341007DAA575}" srcOrd="0" destOrd="0" presId="urn:microsoft.com/office/officeart/2018/2/layout/IconLabelList"/>
    <dgm:cxn modelId="{32F81979-6C23-4F1B-8E6B-E05B5D2E08C7}" type="presParOf" srcId="{02E779CF-8DAD-4260-ABA9-341007DAA575}" destId="{1A4ED5BD-D5EE-4F4A-A985-490ED9D6DF0B}" srcOrd="0" destOrd="0" presId="urn:microsoft.com/office/officeart/2018/2/layout/IconLabelList"/>
    <dgm:cxn modelId="{2F91A502-8CED-4C14-B2B9-EFE92FDB5E44}" type="presParOf" srcId="{02E779CF-8DAD-4260-ABA9-341007DAA575}" destId="{A24F6C7E-27B0-44CD-A2A8-8A7C23271B62}" srcOrd="1" destOrd="0" presId="urn:microsoft.com/office/officeart/2018/2/layout/IconLabelList"/>
    <dgm:cxn modelId="{46B013C8-318E-4282-AD76-0CC7ADBC4E85}" type="presParOf" srcId="{02E779CF-8DAD-4260-ABA9-341007DAA575}" destId="{B7AB580A-CEA4-446A-8281-B67CC21C2221}" srcOrd="2" destOrd="0" presId="urn:microsoft.com/office/officeart/2018/2/layout/IconLabelList"/>
    <dgm:cxn modelId="{5E4291FE-6370-42BF-A40A-354F6489D459}" type="presParOf" srcId="{2A1AE794-9091-47A0-A1C5-7C89ABF1B5A1}" destId="{63E7790B-0405-402C-BA13-E535882FE0B4}" srcOrd="1" destOrd="0" presId="urn:microsoft.com/office/officeart/2018/2/layout/IconLabelList"/>
    <dgm:cxn modelId="{C6568F57-BF65-4ED7-A0A6-BCD5468B6133}" type="presParOf" srcId="{2A1AE794-9091-47A0-A1C5-7C89ABF1B5A1}" destId="{8AF1FC17-13E9-4345-97A0-31559305E235}" srcOrd="2" destOrd="0" presId="urn:microsoft.com/office/officeart/2018/2/layout/IconLabelList"/>
    <dgm:cxn modelId="{F30E2F42-9E8E-4FE2-A4BF-D8030D22AE05}" type="presParOf" srcId="{8AF1FC17-13E9-4345-97A0-31559305E235}" destId="{950BCA20-393C-42D4-A1AB-21DBA714A5D7}" srcOrd="0" destOrd="0" presId="urn:microsoft.com/office/officeart/2018/2/layout/IconLabelList"/>
    <dgm:cxn modelId="{CEF0FF62-2EC4-4F4C-B24B-CF60CF7D011F}" type="presParOf" srcId="{8AF1FC17-13E9-4345-97A0-31559305E235}" destId="{C6717646-4E5C-4B7E-ADEE-2BE8B91237BC}" srcOrd="1" destOrd="0" presId="urn:microsoft.com/office/officeart/2018/2/layout/IconLabelList"/>
    <dgm:cxn modelId="{5CB3DFD5-6A9D-4CA0-9A8F-F52F49885621}" type="presParOf" srcId="{8AF1FC17-13E9-4345-97A0-31559305E235}" destId="{38E7CD3C-1383-4552-AC72-207F599AF4B2}" srcOrd="2" destOrd="0" presId="urn:microsoft.com/office/officeart/2018/2/layout/IconLabelList"/>
    <dgm:cxn modelId="{34140483-A50D-4B8E-BD4D-61D869DFF30F}" type="presParOf" srcId="{2A1AE794-9091-47A0-A1C5-7C89ABF1B5A1}" destId="{2C0EFCBB-F7F5-47AC-8B14-9A48E8C6E96B}" srcOrd="3" destOrd="0" presId="urn:microsoft.com/office/officeart/2018/2/layout/IconLabelList"/>
    <dgm:cxn modelId="{FBF23A2F-72CD-44BB-87AF-CCE07078F42A}" type="presParOf" srcId="{2A1AE794-9091-47A0-A1C5-7C89ABF1B5A1}" destId="{878B1209-E9EF-4112-BFB4-D2CB6C6BEB5A}" srcOrd="4" destOrd="0" presId="urn:microsoft.com/office/officeart/2018/2/layout/IconLabelList"/>
    <dgm:cxn modelId="{84878766-4BBB-4F17-89C1-61DF41C67765}" type="presParOf" srcId="{878B1209-E9EF-4112-BFB4-D2CB6C6BEB5A}" destId="{34A9EF66-7311-44E7-A757-1148703A6523}" srcOrd="0" destOrd="0" presId="urn:microsoft.com/office/officeart/2018/2/layout/IconLabelList"/>
    <dgm:cxn modelId="{918B1D80-D645-45EB-BD4E-8092837B0D13}" type="presParOf" srcId="{878B1209-E9EF-4112-BFB4-D2CB6C6BEB5A}" destId="{11E1F11B-DC9D-4D63-9F96-C97D11D8549C}" srcOrd="1" destOrd="0" presId="urn:microsoft.com/office/officeart/2018/2/layout/IconLabelList"/>
    <dgm:cxn modelId="{36146301-EBB3-4BB2-9785-B5A1B1450BDD}" type="presParOf" srcId="{878B1209-E9EF-4112-BFB4-D2CB6C6BEB5A}" destId="{AF30BC4B-F40E-44DA-BC0E-C39F0D6B6EA9}" srcOrd="2" destOrd="0" presId="urn:microsoft.com/office/officeart/2018/2/layout/IconLabelList"/>
    <dgm:cxn modelId="{AFA95E53-A692-4652-A94D-A890720D1A7F}" type="presParOf" srcId="{2A1AE794-9091-47A0-A1C5-7C89ABF1B5A1}" destId="{D83A1A1B-7AF4-4772-9953-547ECB611DB7}" srcOrd="5" destOrd="0" presId="urn:microsoft.com/office/officeart/2018/2/layout/IconLabelList"/>
    <dgm:cxn modelId="{75DA3064-4F3E-4DA8-94E5-6CE521AFFCD8}" type="presParOf" srcId="{2A1AE794-9091-47A0-A1C5-7C89ABF1B5A1}" destId="{6DCEE991-FF57-41B6-B144-E8E24256CD55}" srcOrd="6" destOrd="0" presId="urn:microsoft.com/office/officeart/2018/2/layout/IconLabelList"/>
    <dgm:cxn modelId="{EEF8F4EE-AB64-4598-875B-C2F1C2B36C19}" type="presParOf" srcId="{6DCEE991-FF57-41B6-B144-E8E24256CD55}" destId="{13B707D1-FDA0-4EB6-B3F8-9B09475EFD98}" srcOrd="0" destOrd="0" presId="urn:microsoft.com/office/officeart/2018/2/layout/IconLabelList"/>
    <dgm:cxn modelId="{66EC02C8-11B9-432C-822C-AB4CE1742583}" type="presParOf" srcId="{6DCEE991-FF57-41B6-B144-E8E24256CD55}" destId="{2ECEFE3C-9AA6-4EEE-BD42-94562033897C}" srcOrd="1" destOrd="0" presId="urn:microsoft.com/office/officeart/2018/2/layout/IconLabelList"/>
    <dgm:cxn modelId="{F1586BDB-DEF6-40A9-8F60-6CCC62FB48ED}" type="presParOf" srcId="{6DCEE991-FF57-41B6-B144-E8E24256CD55}" destId="{7733257A-791A-4210-B7EB-09263868B0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ED5BD-D5EE-4F4A-A985-490ED9D6DF0B}">
      <dsp:nvSpPr>
        <dsp:cNvPr id="0" name=""/>
        <dsp:cNvSpPr/>
      </dsp:nvSpPr>
      <dsp:spPr>
        <a:xfrm>
          <a:off x="9328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B580A-CEA4-446A-8281-B67CC21C2221}">
      <dsp:nvSpPr>
        <dsp:cNvPr id="0" name=""/>
        <dsp:cNvSpPr/>
      </dsp:nvSpPr>
      <dsp:spPr>
        <a:xfrm>
          <a:off x="272684" y="2514742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Helvetica" pitchFamily="2" charset="0"/>
            </a:rPr>
            <a:t>Motivation</a:t>
          </a:r>
          <a:r>
            <a:rPr lang="zh-CN" sz="2700" kern="1200" dirty="0">
              <a:latin typeface="Helvetica" pitchFamily="2" charset="0"/>
            </a:rPr>
            <a:t> </a:t>
          </a:r>
          <a:r>
            <a:rPr lang="en-US" sz="2700" kern="1200" dirty="0">
              <a:latin typeface="Helvetica" pitchFamily="2" charset="0"/>
            </a:rPr>
            <a:t>&amp;</a:t>
          </a:r>
          <a:r>
            <a:rPr lang="zh-CN" sz="2700" kern="1200" dirty="0">
              <a:latin typeface="Helvetica" pitchFamily="2" charset="0"/>
            </a:rPr>
            <a:t> </a:t>
          </a:r>
          <a:r>
            <a:rPr lang="en-US" sz="2700" kern="1200" dirty="0">
              <a:latin typeface="Helvetica" pitchFamily="2" charset="0"/>
            </a:rPr>
            <a:t>Background</a:t>
          </a:r>
        </a:p>
      </dsp:txBody>
      <dsp:txXfrm>
        <a:off x="272684" y="2514742"/>
        <a:ext cx="2400467" cy="720000"/>
      </dsp:txXfrm>
    </dsp:sp>
    <dsp:sp modelId="{950BCA20-393C-42D4-A1AB-21DBA714A5D7}">
      <dsp:nvSpPr>
        <dsp:cNvPr id="0" name=""/>
        <dsp:cNvSpPr/>
      </dsp:nvSpPr>
      <dsp:spPr>
        <a:xfrm>
          <a:off x="375336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7CD3C-1383-4552-AC72-207F599AF4B2}">
      <dsp:nvSpPr>
        <dsp:cNvPr id="0" name=""/>
        <dsp:cNvSpPr/>
      </dsp:nvSpPr>
      <dsp:spPr>
        <a:xfrm>
          <a:off x="30932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 err="1">
              <a:latin typeface="Helvetica" pitchFamily="2" charset="0"/>
            </a:rPr>
            <a:t>SchedInspector</a:t>
          </a:r>
          <a:r>
            <a:rPr lang="zh-CN" sz="2700" kern="1200" dirty="0">
              <a:latin typeface="Helvetica" pitchFamily="2" charset="0"/>
            </a:rPr>
            <a:t> </a:t>
          </a:r>
          <a:r>
            <a:rPr lang="en-US" sz="2700" kern="1200" dirty="0">
              <a:latin typeface="Helvetica" pitchFamily="2" charset="0"/>
            </a:rPr>
            <a:t>Design</a:t>
          </a:r>
        </a:p>
      </dsp:txBody>
      <dsp:txXfrm>
        <a:off x="3093234" y="2514742"/>
        <a:ext cx="2400467" cy="720000"/>
      </dsp:txXfrm>
    </dsp:sp>
    <dsp:sp modelId="{34A9EF66-7311-44E7-A757-1148703A6523}">
      <dsp:nvSpPr>
        <dsp:cNvPr id="0" name=""/>
        <dsp:cNvSpPr/>
      </dsp:nvSpPr>
      <dsp:spPr>
        <a:xfrm>
          <a:off x="65739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C4B-F40E-44DA-BC0E-C39F0D6B6EA9}">
      <dsp:nvSpPr>
        <dsp:cNvPr id="0" name=""/>
        <dsp:cNvSpPr/>
      </dsp:nvSpPr>
      <dsp:spPr>
        <a:xfrm>
          <a:off x="591378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Helvetica" pitchFamily="2" charset="0"/>
            </a:rPr>
            <a:t>Evaluation</a:t>
          </a:r>
          <a:r>
            <a:rPr lang="zh-CN" sz="2700" kern="1200">
              <a:latin typeface="Helvetica" pitchFamily="2" charset="0"/>
            </a:rPr>
            <a:t> </a:t>
          </a:r>
          <a:r>
            <a:rPr lang="en-US" sz="2700" kern="1200">
              <a:latin typeface="Helvetica" pitchFamily="2" charset="0"/>
            </a:rPr>
            <a:t>&amp;</a:t>
          </a:r>
          <a:r>
            <a:rPr lang="zh-CN" sz="2700" kern="1200">
              <a:latin typeface="Helvetica" pitchFamily="2" charset="0"/>
            </a:rPr>
            <a:t> </a:t>
          </a:r>
          <a:r>
            <a:rPr lang="en-US" sz="2700" kern="1200">
              <a:latin typeface="Helvetica" pitchFamily="2" charset="0"/>
            </a:rPr>
            <a:t>Analysis</a:t>
          </a:r>
        </a:p>
      </dsp:txBody>
      <dsp:txXfrm>
        <a:off x="5913784" y="2514742"/>
        <a:ext cx="2400467" cy="720000"/>
      </dsp:txXfrm>
    </dsp:sp>
    <dsp:sp modelId="{13B707D1-FDA0-4EB6-B3F8-9B09475EFD98}">
      <dsp:nvSpPr>
        <dsp:cNvPr id="0" name=""/>
        <dsp:cNvSpPr/>
      </dsp:nvSpPr>
      <dsp:spPr>
        <a:xfrm>
          <a:off x="9394462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3257A-791A-4210-B7EB-09263868B00F}">
      <dsp:nvSpPr>
        <dsp:cNvPr id="0" name=""/>
        <dsp:cNvSpPr/>
      </dsp:nvSpPr>
      <dsp:spPr>
        <a:xfrm>
          <a:off x="87343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Helvetica" pitchFamily="2" charset="0"/>
            </a:rPr>
            <a:t>Conclusion</a:t>
          </a:r>
        </a:p>
      </dsp:txBody>
      <dsp:txXfrm>
        <a:off x="8734334" y="2514742"/>
        <a:ext cx="240046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ED5BD-D5EE-4F4A-A985-490ED9D6DF0B}">
      <dsp:nvSpPr>
        <dsp:cNvPr id="0" name=""/>
        <dsp:cNvSpPr/>
      </dsp:nvSpPr>
      <dsp:spPr>
        <a:xfrm>
          <a:off x="9328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B580A-CEA4-446A-8281-B67CC21C2221}">
      <dsp:nvSpPr>
        <dsp:cNvPr id="0" name=""/>
        <dsp:cNvSpPr/>
      </dsp:nvSpPr>
      <dsp:spPr>
        <a:xfrm>
          <a:off x="272684" y="2514742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Helvetica" pitchFamily="2" charset="0"/>
            </a:rPr>
            <a:t>Motivation</a:t>
          </a:r>
          <a:r>
            <a:rPr lang="zh-CN" sz="2700" kern="1200" dirty="0">
              <a:latin typeface="Helvetica" pitchFamily="2" charset="0"/>
            </a:rPr>
            <a:t> </a:t>
          </a:r>
          <a:r>
            <a:rPr lang="en-US" sz="2700" kern="1200" dirty="0">
              <a:latin typeface="Helvetica" pitchFamily="2" charset="0"/>
            </a:rPr>
            <a:t>&amp;</a:t>
          </a:r>
          <a:r>
            <a:rPr lang="zh-CN" sz="2700" kern="1200" dirty="0">
              <a:latin typeface="Helvetica" pitchFamily="2" charset="0"/>
            </a:rPr>
            <a:t> </a:t>
          </a:r>
          <a:r>
            <a:rPr lang="en-US" sz="2700" kern="1200" dirty="0">
              <a:latin typeface="Helvetica" pitchFamily="2" charset="0"/>
            </a:rPr>
            <a:t>Background</a:t>
          </a:r>
        </a:p>
      </dsp:txBody>
      <dsp:txXfrm>
        <a:off x="272684" y="2514742"/>
        <a:ext cx="2400467" cy="720000"/>
      </dsp:txXfrm>
    </dsp:sp>
    <dsp:sp modelId="{950BCA20-393C-42D4-A1AB-21DBA714A5D7}">
      <dsp:nvSpPr>
        <dsp:cNvPr id="0" name=""/>
        <dsp:cNvSpPr/>
      </dsp:nvSpPr>
      <dsp:spPr>
        <a:xfrm>
          <a:off x="375336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7CD3C-1383-4552-AC72-207F599AF4B2}">
      <dsp:nvSpPr>
        <dsp:cNvPr id="0" name=""/>
        <dsp:cNvSpPr/>
      </dsp:nvSpPr>
      <dsp:spPr>
        <a:xfrm>
          <a:off x="30932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 err="1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SchedInspector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Design</a:t>
          </a:r>
        </a:p>
      </dsp:txBody>
      <dsp:txXfrm>
        <a:off x="3093234" y="2514742"/>
        <a:ext cx="2400467" cy="720000"/>
      </dsp:txXfrm>
    </dsp:sp>
    <dsp:sp modelId="{34A9EF66-7311-44E7-A757-1148703A6523}">
      <dsp:nvSpPr>
        <dsp:cNvPr id="0" name=""/>
        <dsp:cNvSpPr/>
      </dsp:nvSpPr>
      <dsp:spPr>
        <a:xfrm>
          <a:off x="65739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C4B-F40E-44DA-BC0E-C39F0D6B6EA9}">
      <dsp:nvSpPr>
        <dsp:cNvPr id="0" name=""/>
        <dsp:cNvSpPr/>
      </dsp:nvSpPr>
      <dsp:spPr>
        <a:xfrm>
          <a:off x="591378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Evaluation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Analysis</a:t>
          </a:r>
        </a:p>
      </dsp:txBody>
      <dsp:txXfrm>
        <a:off x="5913784" y="2514742"/>
        <a:ext cx="2400467" cy="720000"/>
      </dsp:txXfrm>
    </dsp:sp>
    <dsp:sp modelId="{13B707D1-FDA0-4EB6-B3F8-9B09475EFD98}">
      <dsp:nvSpPr>
        <dsp:cNvPr id="0" name=""/>
        <dsp:cNvSpPr/>
      </dsp:nvSpPr>
      <dsp:spPr>
        <a:xfrm>
          <a:off x="9394462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3257A-791A-4210-B7EB-09263868B00F}">
      <dsp:nvSpPr>
        <dsp:cNvPr id="0" name=""/>
        <dsp:cNvSpPr/>
      </dsp:nvSpPr>
      <dsp:spPr>
        <a:xfrm>
          <a:off x="87343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Conclusion</a:t>
          </a:r>
        </a:p>
      </dsp:txBody>
      <dsp:txXfrm>
        <a:off x="8734334" y="2514742"/>
        <a:ext cx="240046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ED5BD-D5EE-4F4A-A985-490ED9D6DF0B}">
      <dsp:nvSpPr>
        <dsp:cNvPr id="0" name=""/>
        <dsp:cNvSpPr/>
      </dsp:nvSpPr>
      <dsp:spPr>
        <a:xfrm>
          <a:off x="9328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B580A-CEA4-446A-8281-B67CC21C2221}">
      <dsp:nvSpPr>
        <dsp:cNvPr id="0" name=""/>
        <dsp:cNvSpPr/>
      </dsp:nvSpPr>
      <dsp:spPr>
        <a:xfrm>
          <a:off x="272684" y="2514742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Motivation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Background</a:t>
          </a:r>
        </a:p>
      </dsp:txBody>
      <dsp:txXfrm>
        <a:off x="272684" y="2514742"/>
        <a:ext cx="2400467" cy="720000"/>
      </dsp:txXfrm>
    </dsp:sp>
    <dsp:sp modelId="{950BCA20-393C-42D4-A1AB-21DBA714A5D7}">
      <dsp:nvSpPr>
        <dsp:cNvPr id="0" name=""/>
        <dsp:cNvSpPr/>
      </dsp:nvSpPr>
      <dsp:spPr>
        <a:xfrm>
          <a:off x="375336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7CD3C-1383-4552-AC72-207F599AF4B2}">
      <dsp:nvSpPr>
        <dsp:cNvPr id="0" name=""/>
        <dsp:cNvSpPr/>
      </dsp:nvSpPr>
      <dsp:spPr>
        <a:xfrm>
          <a:off x="30932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 err="1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SchedInspector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Design</a:t>
          </a:r>
        </a:p>
      </dsp:txBody>
      <dsp:txXfrm>
        <a:off x="3093234" y="2514742"/>
        <a:ext cx="2400467" cy="720000"/>
      </dsp:txXfrm>
    </dsp:sp>
    <dsp:sp modelId="{34A9EF66-7311-44E7-A757-1148703A6523}">
      <dsp:nvSpPr>
        <dsp:cNvPr id="0" name=""/>
        <dsp:cNvSpPr/>
      </dsp:nvSpPr>
      <dsp:spPr>
        <a:xfrm>
          <a:off x="65739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C4B-F40E-44DA-BC0E-C39F0D6B6EA9}">
      <dsp:nvSpPr>
        <dsp:cNvPr id="0" name=""/>
        <dsp:cNvSpPr/>
      </dsp:nvSpPr>
      <dsp:spPr>
        <a:xfrm>
          <a:off x="591378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Evaluation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Analysis</a:t>
          </a:r>
        </a:p>
      </dsp:txBody>
      <dsp:txXfrm>
        <a:off x="5913784" y="2514742"/>
        <a:ext cx="2400467" cy="720000"/>
      </dsp:txXfrm>
    </dsp:sp>
    <dsp:sp modelId="{13B707D1-FDA0-4EB6-B3F8-9B09475EFD98}">
      <dsp:nvSpPr>
        <dsp:cNvPr id="0" name=""/>
        <dsp:cNvSpPr/>
      </dsp:nvSpPr>
      <dsp:spPr>
        <a:xfrm>
          <a:off x="9394462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3257A-791A-4210-B7EB-09263868B00F}">
      <dsp:nvSpPr>
        <dsp:cNvPr id="0" name=""/>
        <dsp:cNvSpPr/>
      </dsp:nvSpPr>
      <dsp:spPr>
        <a:xfrm>
          <a:off x="87343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Conclusion</a:t>
          </a:r>
        </a:p>
      </dsp:txBody>
      <dsp:txXfrm>
        <a:off x="8734334" y="2514742"/>
        <a:ext cx="2400467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ED5BD-D5EE-4F4A-A985-490ED9D6DF0B}">
      <dsp:nvSpPr>
        <dsp:cNvPr id="0" name=""/>
        <dsp:cNvSpPr/>
      </dsp:nvSpPr>
      <dsp:spPr>
        <a:xfrm>
          <a:off x="9328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B580A-CEA4-446A-8281-B67CC21C2221}">
      <dsp:nvSpPr>
        <dsp:cNvPr id="0" name=""/>
        <dsp:cNvSpPr/>
      </dsp:nvSpPr>
      <dsp:spPr>
        <a:xfrm>
          <a:off x="272684" y="2514742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Motivation</a:t>
          </a:r>
          <a:r>
            <a:rPr lang="zh-CN" sz="3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3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sz="3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3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Background</a:t>
          </a:r>
        </a:p>
      </dsp:txBody>
      <dsp:txXfrm>
        <a:off x="272684" y="2514742"/>
        <a:ext cx="2400467" cy="720000"/>
      </dsp:txXfrm>
    </dsp:sp>
    <dsp:sp modelId="{950BCA20-393C-42D4-A1AB-21DBA714A5D7}">
      <dsp:nvSpPr>
        <dsp:cNvPr id="0" name=""/>
        <dsp:cNvSpPr/>
      </dsp:nvSpPr>
      <dsp:spPr>
        <a:xfrm>
          <a:off x="375336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7CD3C-1383-4552-AC72-207F599AF4B2}">
      <dsp:nvSpPr>
        <dsp:cNvPr id="0" name=""/>
        <dsp:cNvSpPr/>
      </dsp:nvSpPr>
      <dsp:spPr>
        <a:xfrm>
          <a:off x="30932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RLScheduler</a:t>
          </a:r>
          <a:r>
            <a:rPr lang="zh-CN" sz="3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3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Design</a:t>
          </a:r>
        </a:p>
      </dsp:txBody>
      <dsp:txXfrm>
        <a:off x="3093234" y="2514742"/>
        <a:ext cx="2400467" cy="720000"/>
      </dsp:txXfrm>
    </dsp:sp>
    <dsp:sp modelId="{34A9EF66-7311-44E7-A757-1148703A6523}">
      <dsp:nvSpPr>
        <dsp:cNvPr id="0" name=""/>
        <dsp:cNvSpPr/>
      </dsp:nvSpPr>
      <dsp:spPr>
        <a:xfrm>
          <a:off x="65739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C4B-F40E-44DA-BC0E-C39F0D6B6EA9}">
      <dsp:nvSpPr>
        <dsp:cNvPr id="0" name=""/>
        <dsp:cNvSpPr/>
      </dsp:nvSpPr>
      <dsp:spPr>
        <a:xfrm>
          <a:off x="591378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Evaluation</a:t>
          </a:r>
          <a:r>
            <a:rPr lang="zh-CN" sz="3100" kern="1200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 </a:t>
          </a:r>
          <a:r>
            <a:rPr lang="en-US" sz="3100" kern="1200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&amp;</a:t>
          </a:r>
          <a:r>
            <a:rPr lang="zh-CN" sz="3100" kern="1200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 </a:t>
          </a:r>
          <a:r>
            <a:rPr lang="en-US" sz="3100" kern="1200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Analysis</a:t>
          </a:r>
        </a:p>
      </dsp:txBody>
      <dsp:txXfrm>
        <a:off x="5913784" y="2514742"/>
        <a:ext cx="2400467" cy="720000"/>
      </dsp:txXfrm>
    </dsp:sp>
    <dsp:sp modelId="{13B707D1-FDA0-4EB6-B3F8-9B09475EFD98}">
      <dsp:nvSpPr>
        <dsp:cNvPr id="0" name=""/>
        <dsp:cNvSpPr/>
      </dsp:nvSpPr>
      <dsp:spPr>
        <a:xfrm>
          <a:off x="9394462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3257A-791A-4210-B7EB-09263868B00F}">
      <dsp:nvSpPr>
        <dsp:cNvPr id="0" name=""/>
        <dsp:cNvSpPr/>
      </dsp:nvSpPr>
      <dsp:spPr>
        <a:xfrm>
          <a:off x="87343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Conclusion</a:t>
          </a:r>
        </a:p>
      </dsp:txBody>
      <dsp:txXfrm>
        <a:off x="8734334" y="2514742"/>
        <a:ext cx="2400467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4ED5BD-D5EE-4F4A-A985-490ED9D6DF0B}">
      <dsp:nvSpPr>
        <dsp:cNvPr id="0" name=""/>
        <dsp:cNvSpPr/>
      </dsp:nvSpPr>
      <dsp:spPr>
        <a:xfrm>
          <a:off x="9328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B580A-CEA4-446A-8281-B67CC21C2221}">
      <dsp:nvSpPr>
        <dsp:cNvPr id="0" name=""/>
        <dsp:cNvSpPr/>
      </dsp:nvSpPr>
      <dsp:spPr>
        <a:xfrm>
          <a:off x="272684" y="2514742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Motivation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Background</a:t>
          </a:r>
        </a:p>
      </dsp:txBody>
      <dsp:txXfrm>
        <a:off x="272684" y="2514742"/>
        <a:ext cx="2400467" cy="720000"/>
      </dsp:txXfrm>
    </dsp:sp>
    <dsp:sp modelId="{950BCA20-393C-42D4-A1AB-21DBA714A5D7}">
      <dsp:nvSpPr>
        <dsp:cNvPr id="0" name=""/>
        <dsp:cNvSpPr/>
      </dsp:nvSpPr>
      <dsp:spPr>
        <a:xfrm>
          <a:off x="375336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7CD3C-1383-4552-AC72-207F599AF4B2}">
      <dsp:nvSpPr>
        <dsp:cNvPr id="0" name=""/>
        <dsp:cNvSpPr/>
      </dsp:nvSpPr>
      <dsp:spPr>
        <a:xfrm>
          <a:off x="30932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SchedInspector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Design</a:t>
          </a:r>
        </a:p>
      </dsp:txBody>
      <dsp:txXfrm>
        <a:off x="3093234" y="2514742"/>
        <a:ext cx="2400467" cy="720000"/>
      </dsp:txXfrm>
    </dsp:sp>
    <dsp:sp modelId="{34A9EF66-7311-44E7-A757-1148703A6523}">
      <dsp:nvSpPr>
        <dsp:cNvPr id="0" name=""/>
        <dsp:cNvSpPr/>
      </dsp:nvSpPr>
      <dsp:spPr>
        <a:xfrm>
          <a:off x="6573913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C4B-F40E-44DA-BC0E-C39F0D6B6EA9}">
      <dsp:nvSpPr>
        <dsp:cNvPr id="0" name=""/>
        <dsp:cNvSpPr/>
      </dsp:nvSpPr>
      <dsp:spPr>
        <a:xfrm>
          <a:off x="591378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Evaluation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&amp;</a:t>
          </a:r>
          <a:r>
            <a:rPr lang="zh-CN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 </a:t>
          </a: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  <a:latin typeface="Helvetica" pitchFamily="2" charset="0"/>
            </a:rPr>
            <a:t>Analysis</a:t>
          </a:r>
        </a:p>
      </dsp:txBody>
      <dsp:txXfrm>
        <a:off x="5913784" y="2514742"/>
        <a:ext cx="2400467" cy="720000"/>
      </dsp:txXfrm>
    </dsp:sp>
    <dsp:sp modelId="{13B707D1-FDA0-4EB6-B3F8-9B09475EFD98}">
      <dsp:nvSpPr>
        <dsp:cNvPr id="0" name=""/>
        <dsp:cNvSpPr/>
      </dsp:nvSpPr>
      <dsp:spPr>
        <a:xfrm>
          <a:off x="9394462" y="1116595"/>
          <a:ext cx="1080210" cy="1080210"/>
        </a:xfrm>
        <a:prstGeom prst="rect">
          <a:avLst/>
        </a:prstGeom>
        <a:blipFill>
          <a:blip xmlns:r="http://schemas.openxmlformats.org/officeDocument/2006/relationships"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3257A-791A-4210-B7EB-09263868B00F}">
      <dsp:nvSpPr>
        <dsp:cNvPr id="0" name=""/>
        <dsp:cNvSpPr/>
      </dsp:nvSpPr>
      <dsp:spPr>
        <a:xfrm>
          <a:off x="8734334" y="2514742"/>
          <a:ext cx="2400467" cy="720000"/>
        </a:xfrm>
        <a:prstGeom prst="rect">
          <a:avLst/>
        </a:prstGeom>
        <a:noFill/>
        <a:ln>
          <a:noFill/>
        </a:ln>
        <a:effectLst>
          <a:glow rad="127000">
            <a:schemeClr val="accent1">
              <a:alpha val="0"/>
            </a:schemeClr>
          </a:glow>
          <a:softEdge rad="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>
                  <a:hueOff val="0"/>
                  <a:satOff val="0"/>
                  <a:lumOff val="0"/>
                </a:schemeClr>
              </a:solidFill>
              <a:latin typeface="Helvetica" pitchFamily="2" charset="0"/>
            </a:rPr>
            <a:t>Conclusion</a:t>
          </a:r>
        </a:p>
      </dsp:txBody>
      <dsp:txXfrm>
        <a:off x="8734334" y="2514742"/>
        <a:ext cx="240046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51A21-A330-2242-9DCA-2E68604C8C16}" type="datetimeFigureOut">
              <a:t>7/1/22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F66B4-6C37-D04B-B94E-5EC5E2E6BB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9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40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6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25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94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15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83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6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89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64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DF4C-F6C6-544F-AFE8-3829255205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2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DF4C-F6C6-544F-AFE8-3829255205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2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7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DF4C-F6C6-544F-AFE8-3829255205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50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DF4C-F6C6-544F-AFE8-3829255205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53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DF4C-F6C6-544F-AFE8-3829255205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35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4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87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DF4C-F6C6-544F-AFE8-3829255205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65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68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37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31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1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EDF4C-F6C6-544F-AFE8-3829255205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79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15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55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67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38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4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2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9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9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84757-000D-5648-8E7B-B93D83F148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3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9E5FB-D16B-6B43-8DA3-5720168264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5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40FE-EA78-DA53-CCF7-68D5F13FE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4783D-7EFB-6133-26E1-C2F695BCC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DDEF8-DBC8-3100-B755-A375918CC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C813B-1E3A-A9C8-6354-4F447E8B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445CD-FA7D-056E-D4B9-3526E0C6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17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4F47-4652-6297-A2E4-4C1B3054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8375-8E29-53DF-3CE5-C666220BF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3AC8D-A476-DA6A-519F-83EE5E7DC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768B1-466A-FBEA-1DE5-CF25DCDD3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4EF91-05DF-D507-D97A-0B5BABC6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7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BCD05A-A6E1-5B92-C1D3-28B5E0F51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869D6-EDEE-28F8-F46E-1DF3D20B6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461FA-2A10-731A-8DC5-830E3925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C79A3-5232-F115-CDA5-0FAF6A75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2D95F-E329-9369-8FD8-A62C76D7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7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7613-CCFD-8B75-8362-D738AE54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69CC9-3A44-D1F4-8257-4EFE4A359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AACB6-9BDB-ACE0-59FB-4F067ACD1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72651-7ADD-A8C4-93E2-75F36A8B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AAA07-5B86-5A58-4528-9DFC0264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9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0FF6-547C-5D49-CCAC-F667594A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81031-AD5B-C7D4-7370-EC6F95A96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BE39-771E-1675-57A3-0EE60195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CBE30-DCC1-B7E4-2C23-3EA492096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5378-C55A-64A3-5CB3-368D4B92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95DE-3307-1EE5-C0F7-AF08B190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37A87-4644-3491-48E4-1E08E1B1A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A8384-1AD8-8A59-5173-74C72A1B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ECA0E-52B0-4265-A4A1-EF05CA9C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D4BC8-C359-F4F0-1D03-3ED3DF90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EB502-5DB5-CCBC-55C1-78FED0F9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0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E184-48F7-AFB6-0D29-65EE266D8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009B1-6DAC-761F-A496-BAC4969F5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5D22A-ABE4-AAEB-31EE-687B9A977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C93AD-AF7D-795E-4E39-8C3EE9F1C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1A9124-8550-E71F-B10E-19734A52A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568288-E59D-755A-0F4A-014B5432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C4B8B-52DD-20CD-5BB8-0C75D13B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3C49E-D4DA-A4D3-CEFB-5152925B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1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2B92-7915-7241-4A2C-E8B8F697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59B31-D833-26D7-1FEE-59B8B0C0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03C19-E37F-F78C-2415-52E126DC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5EDD9-D47A-DD69-41C8-3597B26E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7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DFF58-23A3-9E43-03EE-516B6044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AD4CE4-0785-7CC5-F0E7-4E327BB8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667DC-6C31-06A4-1D60-312A5810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4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8D9-5CB1-FD51-B0BA-564CA7EB7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C5FD-091A-F7C9-C093-E1A355F13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7EFBD-6B78-ED59-371E-68496D246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A795D-D1A0-DE2F-99C3-CAF48F5B1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36753-DFEE-3011-9D39-FC3569FE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B4F62-B29D-3383-CA64-B4AB8F2A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7D12-8C61-02A2-5C87-FD5CC88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CF8DD-19DD-8B5C-46B1-A24CB1CA8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12E57-9329-4D54-4F5F-73C8C08D3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E02D4-CFE5-A8BA-FC09-BE22805A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EAD8D-C350-D9CE-62C2-756AB254D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2A9EF-0C45-AC20-379F-CD4F399E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16B7B-4CA0-1CDA-C598-5E0A2F85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61B53-CBCF-2358-79ED-CAD50E115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8BCB-18C1-1AAC-72C6-B95726F475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0E064-D77D-F544-8905-1984E2FD0538}" type="datetimeFigureOut">
              <a:t>7/1/22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6A176-F606-054E-211D-81A9B5F28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3F714-EEAA-49C9-9D55-99446D65D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53895-1C74-6A4B-AF6A-559F65EE772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8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R-LAB/deep-batch-schedule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ithub.com/DIR-LAB/SchedInspecto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F351-0DC4-CD4D-9C77-AE2826C106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Helvetica" pitchFamily="2" charset="0"/>
              </a:rPr>
              <a:t>SchedInspector</a:t>
            </a:r>
            <a:r>
              <a:rPr lang="en-US" dirty="0">
                <a:latin typeface="Helvetica" pitchFamily="2" charset="0"/>
              </a:rPr>
              <a:t>: A Batch Job Scheduling Inspector Using Reinforcement Learning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978A2D-60CC-4A40-98F0-F3AB17B45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9074" y="5689292"/>
            <a:ext cx="3071656" cy="7384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6A3893D-032D-4C43-80F6-3D482B00DA3B}"/>
              </a:ext>
            </a:extLst>
          </p:cNvPr>
          <p:cNvSpPr txBox="1">
            <a:spLocks/>
          </p:cNvSpPr>
          <p:nvPr/>
        </p:nvSpPr>
        <p:spPr>
          <a:xfrm>
            <a:off x="1228935" y="3753339"/>
            <a:ext cx="9734129" cy="1703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u="sng" dirty="0">
                <a:latin typeface="Helvetica" pitchFamily="2" charset="0"/>
              </a:rPr>
              <a:t>Di Zhang</a:t>
            </a:r>
            <a:r>
              <a:rPr lang="en-US" altLang="zh-CN" sz="3200" baseline="30000" dirty="0">
                <a:latin typeface="Helvetica" pitchFamily="2" charset="0"/>
              </a:rPr>
              <a:t>1</a:t>
            </a:r>
            <a:r>
              <a:rPr lang="en-US" sz="3200" dirty="0">
                <a:latin typeface="Helvetica" pitchFamily="2" charset="0"/>
              </a:rPr>
              <a:t>, Dong Dai</a:t>
            </a:r>
            <a:r>
              <a:rPr lang="en-US" altLang="zh-CN" sz="3200" baseline="30000" dirty="0">
                <a:latin typeface="Helvetica" pitchFamily="2" charset="0"/>
              </a:rPr>
              <a:t>1</a:t>
            </a:r>
            <a:r>
              <a:rPr lang="en-US" sz="3200" dirty="0">
                <a:latin typeface="Helvetica" pitchFamily="2" charset="0"/>
              </a:rPr>
              <a:t>, Bing Xie</a:t>
            </a:r>
            <a:r>
              <a:rPr lang="en-US" sz="3200" baseline="30000" dirty="0">
                <a:latin typeface="Helvetica" pitchFamily="2" charset="0"/>
              </a:rPr>
              <a:t>2</a:t>
            </a:r>
            <a:endParaRPr lang="en-US" altLang="zh-CN" sz="3200" baseline="30000" dirty="0">
              <a:latin typeface="Helvetica" pitchFamily="2" charset="0"/>
            </a:endParaRPr>
          </a:p>
          <a:p>
            <a:r>
              <a:rPr lang="en-US" altLang="zh-CN" sz="1800" baseline="30000" dirty="0">
                <a:latin typeface="Helvetica" pitchFamily="2" charset="0"/>
              </a:rPr>
              <a:t>1</a:t>
            </a:r>
            <a:r>
              <a:rPr lang="en-US" altLang="zh-CN" sz="1800" dirty="0">
                <a:latin typeface="Helvetica" pitchFamily="2" charset="0"/>
              </a:rPr>
              <a:t>University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of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North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Carolina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at</a:t>
            </a:r>
            <a:r>
              <a:rPr lang="zh-CN" altLang="en-US" sz="1800" dirty="0">
                <a:latin typeface="Helvetica" pitchFamily="2" charset="0"/>
              </a:rPr>
              <a:t> </a:t>
            </a:r>
            <a:r>
              <a:rPr lang="en-US" altLang="zh-CN" sz="1800" dirty="0">
                <a:latin typeface="Helvetica" pitchFamily="2" charset="0"/>
              </a:rPr>
              <a:t>Charlotte</a:t>
            </a:r>
          </a:p>
          <a:p>
            <a:r>
              <a:rPr lang="en-US" altLang="zh-CN" sz="1800" baseline="30000" dirty="0">
                <a:latin typeface="Helvetica" pitchFamily="2" charset="0"/>
              </a:rPr>
              <a:t>2</a:t>
            </a:r>
            <a:r>
              <a:rPr lang="en-US" altLang="zh-CN" sz="1800" dirty="0">
                <a:latin typeface="Helvetica" pitchFamily="2" charset="0"/>
              </a:rPr>
              <a:t>Oak Ridge National Laboratory</a:t>
            </a:r>
            <a:endParaRPr lang="en-US" sz="1800" baseline="30000" dirty="0">
              <a:latin typeface="Helvetica" pitchFamily="2" charset="0"/>
            </a:endParaRPr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200CF425-117D-5F43-AC03-6F55C5E1F8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6;p13">
            <a:extLst>
              <a:ext uri="{FF2B5EF4-FFF2-40B4-BE49-F238E27FC236}">
                <a16:creationId xmlns:a16="http://schemas.microsoft.com/office/drawing/2014/main" id="{B9197879-5CA7-624C-9C9D-60EE32C92CC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9764" y="5318151"/>
            <a:ext cx="2169436" cy="13131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23EAF-7D00-9148-8F35-26E2D96E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4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E91994-A7AC-4AE9-B4F9-D0A7ACC453B7}"/>
              </a:ext>
            </a:extLst>
          </p:cNvPr>
          <p:cNvSpPr/>
          <p:nvPr/>
        </p:nvSpPr>
        <p:spPr>
          <a:xfrm>
            <a:off x="1091919" y="2571046"/>
            <a:ext cx="517520" cy="2300729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D1375-1E2A-384C-B50F-A243830C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3" y="703267"/>
            <a:ext cx="10588526" cy="1325563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Motivation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320A3-571D-6F43-86F0-72687931B04C}"/>
              </a:ext>
            </a:extLst>
          </p:cNvPr>
          <p:cNvSpPr/>
          <p:nvPr/>
        </p:nvSpPr>
        <p:spPr>
          <a:xfrm>
            <a:off x="1128597" y="37016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CE497-6691-674A-BE9E-58DEFD6EE44D}"/>
              </a:ext>
            </a:extLst>
          </p:cNvPr>
          <p:cNvSpPr/>
          <p:nvPr/>
        </p:nvSpPr>
        <p:spPr>
          <a:xfrm>
            <a:off x="1139185" y="41322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F88D2-E93E-B241-852E-0F5E5EF7DD59}"/>
              </a:ext>
            </a:extLst>
          </p:cNvPr>
          <p:cNvSpPr/>
          <p:nvPr/>
        </p:nvSpPr>
        <p:spPr>
          <a:xfrm>
            <a:off x="947818" y="2577295"/>
            <a:ext cx="3191196" cy="6426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8734C-5E1E-E341-B45E-6F4F587D59CF}"/>
              </a:ext>
            </a:extLst>
          </p:cNvPr>
          <p:cNvSpPr txBox="1"/>
          <p:nvPr/>
        </p:nvSpPr>
        <p:spPr>
          <a:xfrm>
            <a:off x="895868" y="2119533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6F59E-B39D-C443-87F7-BCA58B0D54F6}"/>
              </a:ext>
            </a:extLst>
          </p:cNvPr>
          <p:cNvSpPr txBox="1"/>
          <p:nvPr/>
        </p:nvSpPr>
        <p:spPr>
          <a:xfrm>
            <a:off x="1047418" y="2719866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1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4B82B-3B1F-5941-9982-A984B3C27121}"/>
              </a:ext>
            </a:extLst>
          </p:cNvPr>
          <p:cNvSpPr txBox="1"/>
          <p:nvPr/>
        </p:nvSpPr>
        <p:spPr>
          <a:xfrm>
            <a:off x="1861858" y="2711325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2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46FCB-9295-2449-BEC0-A1D13C877501}"/>
              </a:ext>
            </a:extLst>
          </p:cNvPr>
          <p:cNvSpPr txBox="1"/>
          <p:nvPr/>
        </p:nvSpPr>
        <p:spPr>
          <a:xfrm rot="5400000">
            <a:off x="1204206" y="4480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18BA2-C34E-CC4A-82D4-42AA94C3E80A}"/>
              </a:ext>
            </a:extLst>
          </p:cNvPr>
          <p:cNvSpPr txBox="1"/>
          <p:nvPr/>
        </p:nvSpPr>
        <p:spPr>
          <a:xfrm>
            <a:off x="2616560" y="2716647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3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8B913-5CEA-BE4D-A425-E9934D004C30}"/>
              </a:ext>
            </a:extLst>
          </p:cNvPr>
          <p:cNvSpPr/>
          <p:nvPr/>
        </p:nvSpPr>
        <p:spPr>
          <a:xfrm>
            <a:off x="4883215" y="3166410"/>
            <a:ext cx="1102768" cy="17904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" pitchFamily="2" charset="0"/>
              </a:rPr>
              <a:t>HPC Batch Job Scheduler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E3B49C-5E8C-D749-93DF-58693F450248}"/>
              </a:ext>
            </a:extLst>
          </p:cNvPr>
          <p:cNvSpPr txBox="1"/>
          <p:nvPr/>
        </p:nvSpPr>
        <p:spPr>
          <a:xfrm>
            <a:off x="1064594" y="5071734"/>
            <a:ext cx="26084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s: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 submission time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96AF4F-DD71-FE40-90DB-4176C21E2430}"/>
              </a:ext>
            </a:extLst>
          </p:cNvPr>
          <p:cNvSpPr txBox="1"/>
          <p:nvPr/>
        </p:nvSpPr>
        <p:spPr>
          <a:xfrm>
            <a:off x="642791" y="5515375"/>
            <a:ext cx="449033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n: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the number of processors that a job requests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A6A382-D740-F742-AFD1-F76DF2767F75}"/>
              </a:ext>
            </a:extLst>
          </p:cNvPr>
          <p:cNvSpPr txBox="1"/>
          <p:nvPr/>
        </p:nvSpPr>
        <p:spPr>
          <a:xfrm>
            <a:off x="340761" y="6015906"/>
            <a:ext cx="513595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r: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job’s runtime estimation (or upper bound) from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02D74-42E3-4428-ADB0-0FECCCA40314}"/>
              </a:ext>
            </a:extLst>
          </p:cNvPr>
          <p:cNvSpPr txBox="1"/>
          <p:nvPr/>
        </p:nvSpPr>
        <p:spPr>
          <a:xfrm>
            <a:off x="3272041" y="2691573"/>
            <a:ext cx="704039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…,…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7FDBC-A491-44E5-89BB-9B1FBDD9C0B1}"/>
              </a:ext>
            </a:extLst>
          </p:cNvPr>
          <p:cNvSpPr/>
          <p:nvPr/>
        </p:nvSpPr>
        <p:spPr>
          <a:xfrm>
            <a:off x="1895563" y="2577295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B82379-F9B4-42A7-BC21-B2E0FA4197D0}"/>
              </a:ext>
            </a:extLst>
          </p:cNvPr>
          <p:cNvSpPr/>
          <p:nvPr/>
        </p:nvSpPr>
        <p:spPr>
          <a:xfrm>
            <a:off x="1932241" y="3697348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0DAD9E-7E8B-4D28-A080-5BDDE3AAD0DF}"/>
              </a:ext>
            </a:extLst>
          </p:cNvPr>
          <p:cNvSpPr/>
          <p:nvPr/>
        </p:nvSpPr>
        <p:spPr>
          <a:xfrm>
            <a:off x="1942829" y="4127935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0BEE00-FA63-442E-8A95-39F9C403AE9D}"/>
              </a:ext>
            </a:extLst>
          </p:cNvPr>
          <p:cNvSpPr txBox="1"/>
          <p:nvPr/>
        </p:nvSpPr>
        <p:spPr>
          <a:xfrm rot="5400000">
            <a:off x="2007850" y="4476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94C4497-10CD-49AA-9993-2E10AA85F3AB}"/>
              </a:ext>
            </a:extLst>
          </p:cNvPr>
          <p:cNvSpPr/>
          <p:nvPr/>
        </p:nvSpPr>
        <p:spPr>
          <a:xfrm>
            <a:off x="1131693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B4F08-0AAA-4FAB-AC4D-A36A7A55BD41}"/>
              </a:ext>
            </a:extLst>
          </p:cNvPr>
          <p:cNvSpPr/>
          <p:nvPr/>
        </p:nvSpPr>
        <p:spPr>
          <a:xfrm>
            <a:off x="1951594" y="3271195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7FA79D8-1622-48C2-BCC6-168BD73681B6}"/>
              </a:ext>
            </a:extLst>
          </p:cNvPr>
          <p:cNvSpPr/>
          <p:nvPr/>
        </p:nvSpPr>
        <p:spPr>
          <a:xfrm>
            <a:off x="2675835" y="2589922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086153-798F-406C-BB17-4C452AD16C24}"/>
              </a:ext>
            </a:extLst>
          </p:cNvPr>
          <p:cNvSpPr/>
          <p:nvPr/>
        </p:nvSpPr>
        <p:spPr>
          <a:xfrm>
            <a:off x="2712513" y="37099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7DF510-BCC8-4DFE-9BDB-E321580B7C9E}"/>
              </a:ext>
            </a:extLst>
          </p:cNvPr>
          <p:cNvSpPr/>
          <p:nvPr/>
        </p:nvSpPr>
        <p:spPr>
          <a:xfrm>
            <a:off x="2723101" y="41405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0D48DB-673A-474C-8D08-17C8981F05A9}"/>
              </a:ext>
            </a:extLst>
          </p:cNvPr>
          <p:cNvSpPr txBox="1"/>
          <p:nvPr/>
        </p:nvSpPr>
        <p:spPr>
          <a:xfrm rot="5400000">
            <a:off x="2788122" y="44888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997D7A-6157-4FCE-8336-A34F170ACF0E}"/>
              </a:ext>
            </a:extLst>
          </p:cNvPr>
          <p:cNvSpPr/>
          <p:nvPr/>
        </p:nvSpPr>
        <p:spPr>
          <a:xfrm>
            <a:off x="2731866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96637E2-ED3A-4772-A865-590FD97A4BFF}"/>
              </a:ext>
            </a:extLst>
          </p:cNvPr>
          <p:cNvCxnSpPr>
            <a:stCxn id="7" idx="3"/>
            <a:endCxn id="29" idx="1"/>
          </p:cNvCxnSpPr>
          <p:nvPr/>
        </p:nvCxnSpPr>
        <p:spPr>
          <a:xfrm>
            <a:off x="4139014" y="2898621"/>
            <a:ext cx="744201" cy="116300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8B58651-ADAF-44D5-9990-4FA75C2EBEE5}"/>
              </a:ext>
            </a:extLst>
          </p:cNvPr>
          <p:cNvSpPr txBox="1"/>
          <p:nvPr/>
        </p:nvSpPr>
        <p:spPr>
          <a:xfrm>
            <a:off x="7039386" y="3876959"/>
            <a:ext cx="638316" cy="369332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Helvetica" pitchFamily="2" charset="0"/>
              </a:rPr>
              <a:t>Job</a:t>
            </a:r>
            <a:r>
              <a:rPr lang="en-US" altLang="zh-CN" b="1" i="1" baseline="-25000" dirty="0" err="1">
                <a:latin typeface="Helvetica" pitchFamily="2" charset="0"/>
              </a:rPr>
              <a:t>i</a:t>
            </a:r>
            <a:endParaRPr lang="en-US" b="1" i="1" dirty="0">
              <a:latin typeface="Helvetica" pitchFamily="2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B86C17-30A6-4627-96FA-CC15264ED13A}"/>
              </a:ext>
            </a:extLst>
          </p:cNvPr>
          <p:cNvCxnSpPr>
            <a:stCxn id="29" idx="3"/>
            <a:endCxn id="99" idx="1"/>
          </p:cNvCxnSpPr>
          <p:nvPr/>
        </p:nvCxnSpPr>
        <p:spPr>
          <a:xfrm flipV="1">
            <a:off x="5985983" y="4061625"/>
            <a:ext cx="105340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F59387DB-BAF6-4D6F-B488-3A4DDC9EC107}"/>
              </a:ext>
            </a:extLst>
          </p:cNvPr>
          <p:cNvCxnSpPr>
            <a:stCxn id="99" idx="3"/>
            <a:endCxn id="117" idx="1"/>
          </p:cNvCxnSpPr>
          <p:nvPr/>
        </p:nvCxnSpPr>
        <p:spPr>
          <a:xfrm flipV="1">
            <a:off x="7677702" y="3822117"/>
            <a:ext cx="1219871" cy="239508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47157D5-6C3B-4128-A6E3-7E2D97233298}"/>
              </a:ext>
            </a:extLst>
          </p:cNvPr>
          <p:cNvGrpSpPr/>
          <p:nvPr/>
        </p:nvGrpSpPr>
        <p:grpSpPr>
          <a:xfrm>
            <a:off x="8836863" y="2720898"/>
            <a:ext cx="2692647" cy="2262718"/>
            <a:chOff x="7879597" y="2720898"/>
            <a:chExt cx="2692647" cy="226271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1EE9110-3B15-4D6B-BF9B-6B7CF85AA557}"/>
                </a:ext>
              </a:extLst>
            </p:cNvPr>
            <p:cNvSpPr/>
            <p:nvPr/>
          </p:nvSpPr>
          <p:spPr>
            <a:xfrm>
              <a:off x="7940307" y="3159207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DF18D18-5453-4C9B-953A-E8D757B4595B}"/>
                </a:ext>
              </a:extLst>
            </p:cNvPr>
            <p:cNvSpPr/>
            <p:nvPr/>
          </p:nvSpPr>
          <p:spPr>
            <a:xfrm>
              <a:off x="8401152" y="3159478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053A0F0-E196-45E6-A38A-22C0FD95F06B}"/>
                </a:ext>
              </a:extLst>
            </p:cNvPr>
            <p:cNvSpPr/>
            <p:nvPr/>
          </p:nvSpPr>
          <p:spPr>
            <a:xfrm>
              <a:off x="8857363" y="3159478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F86D6AD-85FB-4BC1-9625-707CE1283DFA}"/>
                </a:ext>
              </a:extLst>
            </p:cNvPr>
            <p:cNvCxnSpPr>
              <a:stCxn id="102" idx="3"/>
              <a:endCxn id="104" idx="1"/>
            </p:cNvCxnSpPr>
            <p:nvPr/>
          </p:nvCxnSpPr>
          <p:spPr>
            <a:xfrm>
              <a:off x="8278510" y="3331061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0B8290-51DB-4B2C-A352-E93A84070369}"/>
                </a:ext>
              </a:extLst>
            </p:cNvPr>
            <p:cNvCxnSpPr>
              <a:cxnSpLocks/>
              <a:stCxn id="104" idx="3"/>
              <a:endCxn id="106" idx="1"/>
            </p:cNvCxnSpPr>
            <p:nvPr/>
          </p:nvCxnSpPr>
          <p:spPr>
            <a:xfrm>
              <a:off x="8739355" y="3331332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F48101A-1643-47A3-8E74-8AB4272AA03B}"/>
                </a:ext>
              </a:extLst>
            </p:cNvPr>
            <p:cNvSpPr/>
            <p:nvPr/>
          </p:nvSpPr>
          <p:spPr>
            <a:xfrm>
              <a:off x="7940307" y="3650263"/>
              <a:ext cx="338203" cy="3437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92213C0-1665-4DD3-8DB4-8332FE0F161F}"/>
                </a:ext>
              </a:extLst>
            </p:cNvPr>
            <p:cNvSpPr/>
            <p:nvPr/>
          </p:nvSpPr>
          <p:spPr>
            <a:xfrm>
              <a:off x="8401152" y="3650534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5A206B9-9BE0-456F-9ED3-A9C39F19BA13}"/>
                </a:ext>
              </a:extLst>
            </p:cNvPr>
            <p:cNvSpPr/>
            <p:nvPr/>
          </p:nvSpPr>
          <p:spPr>
            <a:xfrm>
              <a:off x="8857363" y="3650534"/>
              <a:ext cx="338203" cy="3437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3C391D9-92E5-46BC-B4A7-EE51AD1AC775}"/>
                </a:ext>
              </a:extLst>
            </p:cNvPr>
            <p:cNvCxnSpPr>
              <a:cxnSpLocks/>
              <a:stCxn id="117" idx="3"/>
              <a:endCxn id="119" idx="1"/>
            </p:cNvCxnSpPr>
            <p:nvPr/>
          </p:nvCxnSpPr>
          <p:spPr>
            <a:xfrm>
              <a:off x="8278510" y="3822117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26CF3BE-EEE1-4D32-8127-BE9037859B32}"/>
                </a:ext>
              </a:extLst>
            </p:cNvPr>
            <p:cNvCxnSpPr>
              <a:cxnSpLocks/>
              <a:stCxn id="119" idx="3"/>
              <a:endCxn id="121" idx="1"/>
            </p:cNvCxnSpPr>
            <p:nvPr/>
          </p:nvCxnSpPr>
          <p:spPr>
            <a:xfrm>
              <a:off x="8739355" y="3822388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B88D0CD-2612-4FA4-8D28-ABBD1911516B}"/>
                </a:ext>
              </a:extLst>
            </p:cNvPr>
            <p:cNvCxnSpPr>
              <a:cxnSpLocks/>
              <a:stCxn id="102" idx="2"/>
              <a:endCxn id="117" idx="0"/>
            </p:cNvCxnSpPr>
            <p:nvPr/>
          </p:nvCxnSpPr>
          <p:spPr>
            <a:xfrm>
              <a:off x="8109409" y="3502915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D016E07-1A1E-4D14-A21A-B209743895C7}"/>
                </a:ext>
              </a:extLst>
            </p:cNvPr>
            <p:cNvCxnSpPr>
              <a:cxnSpLocks/>
              <a:stCxn id="104" idx="2"/>
              <a:endCxn id="119" idx="0"/>
            </p:cNvCxnSpPr>
            <p:nvPr/>
          </p:nvCxnSpPr>
          <p:spPr>
            <a:xfrm>
              <a:off x="8570254" y="3503186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C65FC52-B4CE-4D75-9CBD-14EAB9E012A7}"/>
                </a:ext>
              </a:extLst>
            </p:cNvPr>
            <p:cNvCxnSpPr>
              <a:cxnSpLocks/>
              <a:stCxn id="106" idx="2"/>
              <a:endCxn id="121" idx="0"/>
            </p:cNvCxnSpPr>
            <p:nvPr/>
          </p:nvCxnSpPr>
          <p:spPr>
            <a:xfrm>
              <a:off x="9026465" y="3503186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5342FDD-A1EA-441B-BFB3-90C8B71194AF}"/>
                </a:ext>
              </a:extLst>
            </p:cNvPr>
            <p:cNvSpPr/>
            <p:nvPr/>
          </p:nvSpPr>
          <p:spPr>
            <a:xfrm>
              <a:off x="9316985" y="3161146"/>
              <a:ext cx="338203" cy="34370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1D3F286-207A-4814-8CD0-FF0D83B50465}"/>
                </a:ext>
              </a:extLst>
            </p:cNvPr>
            <p:cNvSpPr/>
            <p:nvPr/>
          </p:nvSpPr>
          <p:spPr>
            <a:xfrm>
              <a:off x="9777830" y="3161417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5B82297-6F40-448E-9CD7-96CE8D6E0F02}"/>
                </a:ext>
              </a:extLst>
            </p:cNvPr>
            <p:cNvSpPr/>
            <p:nvPr/>
          </p:nvSpPr>
          <p:spPr>
            <a:xfrm>
              <a:off x="10234041" y="3161417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7254444-7DD5-4F23-8C81-9F6B8229CEE5}"/>
                </a:ext>
              </a:extLst>
            </p:cNvPr>
            <p:cNvCxnSpPr>
              <a:cxnSpLocks/>
              <a:stCxn id="139" idx="3"/>
              <a:endCxn id="141" idx="1"/>
            </p:cNvCxnSpPr>
            <p:nvPr/>
          </p:nvCxnSpPr>
          <p:spPr>
            <a:xfrm>
              <a:off x="9655188" y="3333000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F7F0CAA-3499-4CCF-87EA-5700358B0657}"/>
                </a:ext>
              </a:extLst>
            </p:cNvPr>
            <p:cNvCxnSpPr>
              <a:cxnSpLocks/>
              <a:stCxn id="141" idx="3"/>
              <a:endCxn id="143" idx="1"/>
            </p:cNvCxnSpPr>
            <p:nvPr/>
          </p:nvCxnSpPr>
          <p:spPr>
            <a:xfrm>
              <a:off x="10116033" y="3333271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EFE2A0E-AF91-4EC9-AE15-11D88C73F808}"/>
                </a:ext>
              </a:extLst>
            </p:cNvPr>
            <p:cNvSpPr/>
            <p:nvPr/>
          </p:nvSpPr>
          <p:spPr>
            <a:xfrm>
              <a:off x="9316985" y="3652202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BB71AD2-F0FB-44DD-B38C-10B66C2F35FB}"/>
                </a:ext>
              </a:extLst>
            </p:cNvPr>
            <p:cNvSpPr/>
            <p:nvPr/>
          </p:nvSpPr>
          <p:spPr>
            <a:xfrm>
              <a:off x="9777830" y="3652473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613005-767C-41CD-B52E-B2453AFBF569}"/>
                </a:ext>
              </a:extLst>
            </p:cNvPr>
            <p:cNvSpPr/>
            <p:nvPr/>
          </p:nvSpPr>
          <p:spPr>
            <a:xfrm>
              <a:off x="10234041" y="3652473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141A015-F7BB-4A48-8F64-2E11BB6C0946}"/>
                </a:ext>
              </a:extLst>
            </p:cNvPr>
            <p:cNvCxnSpPr>
              <a:cxnSpLocks/>
              <a:stCxn id="149" idx="3"/>
              <a:endCxn id="151" idx="1"/>
            </p:cNvCxnSpPr>
            <p:nvPr/>
          </p:nvCxnSpPr>
          <p:spPr>
            <a:xfrm>
              <a:off x="9655188" y="3824056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3FE5267-B883-49FA-95AB-BB0A9CD41963}"/>
                </a:ext>
              </a:extLst>
            </p:cNvPr>
            <p:cNvCxnSpPr>
              <a:cxnSpLocks/>
              <a:stCxn id="151" idx="3"/>
              <a:endCxn id="153" idx="1"/>
            </p:cNvCxnSpPr>
            <p:nvPr/>
          </p:nvCxnSpPr>
          <p:spPr>
            <a:xfrm>
              <a:off x="10116033" y="3824327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4CAF4B7-DE6C-48D7-921E-4CB9160750B9}"/>
                </a:ext>
              </a:extLst>
            </p:cNvPr>
            <p:cNvCxnSpPr>
              <a:cxnSpLocks/>
              <a:stCxn id="139" idx="2"/>
              <a:endCxn id="149" idx="0"/>
            </p:cNvCxnSpPr>
            <p:nvPr/>
          </p:nvCxnSpPr>
          <p:spPr>
            <a:xfrm>
              <a:off x="9486087" y="3504854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79D230C-A9C3-4C43-A11D-4A2EC910CFD5}"/>
                </a:ext>
              </a:extLst>
            </p:cNvPr>
            <p:cNvCxnSpPr>
              <a:cxnSpLocks/>
              <a:stCxn id="141" idx="2"/>
              <a:endCxn id="151" idx="0"/>
            </p:cNvCxnSpPr>
            <p:nvPr/>
          </p:nvCxnSpPr>
          <p:spPr>
            <a:xfrm>
              <a:off x="9946932" y="3505125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77213C0-82F7-493C-BCE1-EEC84965CADB}"/>
                </a:ext>
              </a:extLst>
            </p:cNvPr>
            <p:cNvCxnSpPr>
              <a:cxnSpLocks/>
              <a:stCxn id="143" idx="2"/>
              <a:endCxn id="153" idx="0"/>
            </p:cNvCxnSpPr>
            <p:nvPr/>
          </p:nvCxnSpPr>
          <p:spPr>
            <a:xfrm>
              <a:off x="10403143" y="3505125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32C63F3-27B4-420F-AA7C-69EC176A3CD4}"/>
                </a:ext>
              </a:extLst>
            </p:cNvPr>
            <p:cNvCxnSpPr>
              <a:cxnSpLocks/>
              <a:stCxn id="106" idx="3"/>
              <a:endCxn id="139" idx="1"/>
            </p:cNvCxnSpPr>
            <p:nvPr/>
          </p:nvCxnSpPr>
          <p:spPr>
            <a:xfrm>
              <a:off x="9195566" y="3331332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99E584F-DB21-4B59-AE7D-F89111BF51F5}"/>
                </a:ext>
              </a:extLst>
            </p:cNvPr>
            <p:cNvCxnSpPr>
              <a:cxnSpLocks/>
              <a:stCxn id="121" idx="3"/>
              <a:endCxn id="149" idx="1"/>
            </p:cNvCxnSpPr>
            <p:nvPr/>
          </p:nvCxnSpPr>
          <p:spPr>
            <a:xfrm>
              <a:off x="9195566" y="3822388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0079FBA-85CA-4C69-838B-B6015D31ED65}"/>
                </a:ext>
              </a:extLst>
            </p:cNvPr>
            <p:cNvSpPr/>
            <p:nvPr/>
          </p:nvSpPr>
          <p:spPr>
            <a:xfrm>
              <a:off x="7940307" y="4146642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32DEFE2-B948-4022-9AAF-565DA49B55B0}"/>
                </a:ext>
              </a:extLst>
            </p:cNvPr>
            <p:cNvSpPr/>
            <p:nvPr/>
          </p:nvSpPr>
          <p:spPr>
            <a:xfrm>
              <a:off x="8401152" y="4146913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EADAEE4-4CD3-463A-A5C3-73B486993982}"/>
                </a:ext>
              </a:extLst>
            </p:cNvPr>
            <p:cNvSpPr/>
            <p:nvPr/>
          </p:nvSpPr>
          <p:spPr>
            <a:xfrm>
              <a:off x="8857363" y="4146913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1D979EF-AD4A-4686-9FD4-94ACE701ADE9}"/>
                </a:ext>
              </a:extLst>
            </p:cNvPr>
            <p:cNvCxnSpPr>
              <a:cxnSpLocks/>
              <a:stCxn id="173" idx="3"/>
              <a:endCxn id="175" idx="1"/>
            </p:cNvCxnSpPr>
            <p:nvPr/>
          </p:nvCxnSpPr>
          <p:spPr>
            <a:xfrm>
              <a:off x="8278510" y="4318496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AEC1803-B026-4645-BA1C-A89427560302}"/>
                </a:ext>
              </a:extLst>
            </p:cNvPr>
            <p:cNvCxnSpPr>
              <a:cxnSpLocks/>
              <a:stCxn id="175" idx="3"/>
              <a:endCxn id="177" idx="1"/>
            </p:cNvCxnSpPr>
            <p:nvPr/>
          </p:nvCxnSpPr>
          <p:spPr>
            <a:xfrm>
              <a:off x="8739355" y="4318767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ABDF4FB-4A2C-43F5-9066-8A442839A405}"/>
                </a:ext>
              </a:extLst>
            </p:cNvPr>
            <p:cNvSpPr/>
            <p:nvPr/>
          </p:nvSpPr>
          <p:spPr>
            <a:xfrm>
              <a:off x="7940307" y="4637698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01535EB-0CEC-450E-938F-EFE51712E297}"/>
                </a:ext>
              </a:extLst>
            </p:cNvPr>
            <p:cNvSpPr/>
            <p:nvPr/>
          </p:nvSpPr>
          <p:spPr>
            <a:xfrm>
              <a:off x="8401152" y="4637969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C2EDA19-68C5-4C1D-9432-D2BA9F100BB6}"/>
                </a:ext>
              </a:extLst>
            </p:cNvPr>
            <p:cNvSpPr/>
            <p:nvPr/>
          </p:nvSpPr>
          <p:spPr>
            <a:xfrm>
              <a:off x="8857363" y="4637969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2CDCF96-3734-499F-A3A7-96DB8D403773}"/>
                </a:ext>
              </a:extLst>
            </p:cNvPr>
            <p:cNvCxnSpPr>
              <a:cxnSpLocks/>
              <a:stCxn id="183" idx="3"/>
              <a:endCxn id="185" idx="1"/>
            </p:cNvCxnSpPr>
            <p:nvPr/>
          </p:nvCxnSpPr>
          <p:spPr>
            <a:xfrm>
              <a:off x="8278510" y="4809552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E0CBCA0-7B1E-45C2-9862-2A5699421DAC}"/>
                </a:ext>
              </a:extLst>
            </p:cNvPr>
            <p:cNvCxnSpPr>
              <a:cxnSpLocks/>
              <a:stCxn id="185" idx="3"/>
              <a:endCxn id="187" idx="1"/>
            </p:cNvCxnSpPr>
            <p:nvPr/>
          </p:nvCxnSpPr>
          <p:spPr>
            <a:xfrm>
              <a:off x="8739355" y="4809823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3DA4CDA-0FC2-43AC-8B64-AB2243B24970}"/>
                </a:ext>
              </a:extLst>
            </p:cNvPr>
            <p:cNvCxnSpPr>
              <a:cxnSpLocks/>
              <a:stCxn id="173" idx="2"/>
              <a:endCxn id="183" idx="0"/>
            </p:cNvCxnSpPr>
            <p:nvPr/>
          </p:nvCxnSpPr>
          <p:spPr>
            <a:xfrm>
              <a:off x="8109409" y="4490350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465BA45-943C-4427-A79D-52830D662732}"/>
                </a:ext>
              </a:extLst>
            </p:cNvPr>
            <p:cNvCxnSpPr>
              <a:cxnSpLocks/>
              <a:stCxn id="175" idx="2"/>
              <a:endCxn id="185" idx="0"/>
            </p:cNvCxnSpPr>
            <p:nvPr/>
          </p:nvCxnSpPr>
          <p:spPr>
            <a:xfrm>
              <a:off x="8570254" y="4490621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49EB5E0-A076-46A3-B933-918AF820B840}"/>
                </a:ext>
              </a:extLst>
            </p:cNvPr>
            <p:cNvCxnSpPr>
              <a:cxnSpLocks/>
              <a:stCxn id="177" idx="2"/>
              <a:endCxn id="187" idx="0"/>
            </p:cNvCxnSpPr>
            <p:nvPr/>
          </p:nvCxnSpPr>
          <p:spPr>
            <a:xfrm>
              <a:off x="9026465" y="4490621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CFB8EE01-4CF8-409F-B779-80DEB6D15DD7}"/>
                </a:ext>
              </a:extLst>
            </p:cNvPr>
            <p:cNvSpPr/>
            <p:nvPr/>
          </p:nvSpPr>
          <p:spPr>
            <a:xfrm>
              <a:off x="9316985" y="4148581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B5EDC25-7960-45BC-AF6D-CCC70FBCD002}"/>
                </a:ext>
              </a:extLst>
            </p:cNvPr>
            <p:cNvSpPr/>
            <p:nvPr/>
          </p:nvSpPr>
          <p:spPr>
            <a:xfrm>
              <a:off x="9777830" y="4148852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04FFE5D-E954-4A44-A570-AFF0CD4D6A5C}"/>
                </a:ext>
              </a:extLst>
            </p:cNvPr>
            <p:cNvSpPr/>
            <p:nvPr/>
          </p:nvSpPr>
          <p:spPr>
            <a:xfrm>
              <a:off x="10234041" y="4148852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8E53A54-02FC-4732-813F-E079676ED93B}"/>
                </a:ext>
              </a:extLst>
            </p:cNvPr>
            <p:cNvCxnSpPr>
              <a:cxnSpLocks/>
              <a:stCxn id="199" idx="3"/>
              <a:endCxn id="201" idx="1"/>
            </p:cNvCxnSpPr>
            <p:nvPr/>
          </p:nvCxnSpPr>
          <p:spPr>
            <a:xfrm>
              <a:off x="9655188" y="4320435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46F31E7-4CA6-4315-B97E-18AD18B2A6FF}"/>
                </a:ext>
              </a:extLst>
            </p:cNvPr>
            <p:cNvCxnSpPr>
              <a:cxnSpLocks/>
              <a:stCxn id="201" idx="3"/>
              <a:endCxn id="203" idx="1"/>
            </p:cNvCxnSpPr>
            <p:nvPr/>
          </p:nvCxnSpPr>
          <p:spPr>
            <a:xfrm>
              <a:off x="10116033" y="4320706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D84C046-DCBB-46C3-BEB8-5FE846115005}"/>
                </a:ext>
              </a:extLst>
            </p:cNvPr>
            <p:cNvSpPr/>
            <p:nvPr/>
          </p:nvSpPr>
          <p:spPr>
            <a:xfrm>
              <a:off x="9316985" y="4639637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66BA0DF-4919-4CCD-8FED-48FF993027D9}"/>
                </a:ext>
              </a:extLst>
            </p:cNvPr>
            <p:cNvSpPr/>
            <p:nvPr/>
          </p:nvSpPr>
          <p:spPr>
            <a:xfrm>
              <a:off x="9777830" y="4639908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C2F817A-B0BA-40C2-8A53-2016ED60D897}"/>
                </a:ext>
              </a:extLst>
            </p:cNvPr>
            <p:cNvSpPr/>
            <p:nvPr/>
          </p:nvSpPr>
          <p:spPr>
            <a:xfrm>
              <a:off x="10234041" y="4639908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7DB276A-3A6F-442F-A164-A933A0F4D572}"/>
                </a:ext>
              </a:extLst>
            </p:cNvPr>
            <p:cNvCxnSpPr>
              <a:cxnSpLocks/>
              <a:stCxn id="209" idx="3"/>
              <a:endCxn id="211" idx="1"/>
            </p:cNvCxnSpPr>
            <p:nvPr/>
          </p:nvCxnSpPr>
          <p:spPr>
            <a:xfrm>
              <a:off x="9655188" y="4811491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83F057B-8B00-4649-A5BA-84B420F5AB3E}"/>
                </a:ext>
              </a:extLst>
            </p:cNvPr>
            <p:cNvCxnSpPr>
              <a:cxnSpLocks/>
              <a:stCxn id="211" idx="3"/>
              <a:endCxn id="213" idx="1"/>
            </p:cNvCxnSpPr>
            <p:nvPr/>
          </p:nvCxnSpPr>
          <p:spPr>
            <a:xfrm>
              <a:off x="10116033" y="4811762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E8D8C2C-59CB-4AFD-8D08-59EBE4D48841}"/>
                </a:ext>
              </a:extLst>
            </p:cNvPr>
            <p:cNvCxnSpPr>
              <a:cxnSpLocks/>
              <a:stCxn id="199" idx="2"/>
              <a:endCxn id="209" idx="0"/>
            </p:cNvCxnSpPr>
            <p:nvPr/>
          </p:nvCxnSpPr>
          <p:spPr>
            <a:xfrm>
              <a:off x="9486087" y="4492289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E8574DE-2909-4831-8BD3-FE9BA4616A7C}"/>
                </a:ext>
              </a:extLst>
            </p:cNvPr>
            <p:cNvCxnSpPr>
              <a:cxnSpLocks/>
              <a:stCxn id="201" idx="2"/>
              <a:endCxn id="211" idx="0"/>
            </p:cNvCxnSpPr>
            <p:nvPr/>
          </p:nvCxnSpPr>
          <p:spPr>
            <a:xfrm>
              <a:off x="9946932" y="4492560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7690EF0-1C97-42DB-A799-2F2EC1A6C8CE}"/>
                </a:ext>
              </a:extLst>
            </p:cNvPr>
            <p:cNvCxnSpPr>
              <a:cxnSpLocks/>
              <a:stCxn id="203" idx="2"/>
              <a:endCxn id="213" idx="0"/>
            </p:cNvCxnSpPr>
            <p:nvPr/>
          </p:nvCxnSpPr>
          <p:spPr>
            <a:xfrm>
              <a:off x="10403143" y="4492560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4A55BA-4D0B-4570-B7BB-A68439922A54}"/>
                </a:ext>
              </a:extLst>
            </p:cNvPr>
            <p:cNvCxnSpPr>
              <a:cxnSpLocks/>
              <a:stCxn id="177" idx="3"/>
              <a:endCxn id="199" idx="1"/>
            </p:cNvCxnSpPr>
            <p:nvPr/>
          </p:nvCxnSpPr>
          <p:spPr>
            <a:xfrm>
              <a:off x="9195566" y="4318767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5C541B-A416-41C4-849D-61B018311C1D}"/>
                </a:ext>
              </a:extLst>
            </p:cNvPr>
            <p:cNvCxnSpPr>
              <a:cxnSpLocks/>
              <a:stCxn id="187" idx="3"/>
              <a:endCxn id="209" idx="1"/>
            </p:cNvCxnSpPr>
            <p:nvPr/>
          </p:nvCxnSpPr>
          <p:spPr>
            <a:xfrm>
              <a:off x="9195566" y="4809823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D295EEC-36A3-4873-BDE0-C4B75E286F1B}"/>
                </a:ext>
              </a:extLst>
            </p:cNvPr>
            <p:cNvCxnSpPr>
              <a:cxnSpLocks/>
              <a:stCxn id="117" idx="2"/>
              <a:endCxn id="173" idx="0"/>
            </p:cNvCxnSpPr>
            <p:nvPr/>
          </p:nvCxnSpPr>
          <p:spPr>
            <a:xfrm>
              <a:off x="8109409" y="3993971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02CEA12-DA58-4234-A042-FB2BD8162AFD}"/>
                </a:ext>
              </a:extLst>
            </p:cNvPr>
            <p:cNvCxnSpPr>
              <a:cxnSpLocks/>
              <a:stCxn id="119" idx="2"/>
              <a:endCxn id="175" idx="0"/>
            </p:cNvCxnSpPr>
            <p:nvPr/>
          </p:nvCxnSpPr>
          <p:spPr>
            <a:xfrm>
              <a:off x="8570254" y="3994242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DE58380-5346-4AB6-A699-1A89D5ECED55}"/>
                </a:ext>
              </a:extLst>
            </p:cNvPr>
            <p:cNvCxnSpPr>
              <a:cxnSpLocks/>
              <a:stCxn id="121" idx="2"/>
              <a:endCxn id="177" idx="0"/>
            </p:cNvCxnSpPr>
            <p:nvPr/>
          </p:nvCxnSpPr>
          <p:spPr>
            <a:xfrm>
              <a:off x="9026465" y="3994242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F6A819-6305-4559-87FC-03C8DFD265F2}"/>
                </a:ext>
              </a:extLst>
            </p:cNvPr>
            <p:cNvCxnSpPr>
              <a:cxnSpLocks/>
              <a:stCxn id="149" idx="2"/>
              <a:endCxn id="199" idx="0"/>
            </p:cNvCxnSpPr>
            <p:nvPr/>
          </p:nvCxnSpPr>
          <p:spPr>
            <a:xfrm>
              <a:off x="9486087" y="3995910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6E3AB17-0FC7-441B-960B-EA3E3AD35703}"/>
                </a:ext>
              </a:extLst>
            </p:cNvPr>
            <p:cNvCxnSpPr>
              <a:cxnSpLocks/>
              <a:stCxn id="151" idx="2"/>
              <a:endCxn id="201" idx="0"/>
            </p:cNvCxnSpPr>
            <p:nvPr/>
          </p:nvCxnSpPr>
          <p:spPr>
            <a:xfrm>
              <a:off x="9946932" y="3996181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8E7C69C-2BD8-4783-B09E-07E80F3296C3}"/>
                </a:ext>
              </a:extLst>
            </p:cNvPr>
            <p:cNvCxnSpPr>
              <a:cxnSpLocks/>
              <a:stCxn id="153" idx="2"/>
              <a:endCxn id="203" idx="0"/>
            </p:cNvCxnSpPr>
            <p:nvPr/>
          </p:nvCxnSpPr>
          <p:spPr>
            <a:xfrm>
              <a:off x="10403143" y="3996181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E01C1FF-92DE-4C97-8436-B40C8C00727D}"/>
                </a:ext>
              </a:extLst>
            </p:cNvPr>
            <p:cNvSpPr txBox="1"/>
            <p:nvPr/>
          </p:nvSpPr>
          <p:spPr>
            <a:xfrm>
              <a:off x="7879597" y="2720898"/>
              <a:ext cx="22937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Computing Nodes</a:t>
              </a:r>
            </a:p>
          </p:txBody>
        </p:sp>
      </p:grp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A7F93726-AC3D-465B-B187-A10DD5DBC919}"/>
              </a:ext>
            </a:extLst>
          </p:cNvPr>
          <p:cNvCxnSpPr>
            <a:cxnSpLocks/>
            <a:stCxn id="80" idx="1"/>
            <a:endCxn id="47" idx="1"/>
          </p:cNvCxnSpPr>
          <p:nvPr/>
        </p:nvCxnSpPr>
        <p:spPr>
          <a:xfrm rot="10800000" flipV="1">
            <a:off x="1064595" y="3467177"/>
            <a:ext cx="67099" cy="1773833"/>
          </a:xfrm>
          <a:prstGeom prst="bentConnector3">
            <a:avLst>
              <a:gd name="adj1" fmla="val 44069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EB4FBC1B-F27C-48D9-95AF-00BC3B45A2C3}"/>
              </a:ext>
            </a:extLst>
          </p:cNvPr>
          <p:cNvCxnSpPr>
            <a:stCxn id="5" idx="1"/>
            <a:endCxn id="48" idx="1"/>
          </p:cNvCxnSpPr>
          <p:nvPr/>
        </p:nvCxnSpPr>
        <p:spPr>
          <a:xfrm rot="10800000" flipV="1">
            <a:off x="642791" y="3885030"/>
            <a:ext cx="485806" cy="1799621"/>
          </a:xfrm>
          <a:prstGeom prst="bentConnector3">
            <a:avLst>
              <a:gd name="adj1" fmla="val 1470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or: Elbow 262">
            <a:extLst>
              <a:ext uri="{FF2B5EF4-FFF2-40B4-BE49-F238E27FC236}">
                <a16:creationId xmlns:a16="http://schemas.microsoft.com/office/drawing/2014/main" id="{29544AA1-A0C8-4A31-B3BF-9EB83BA437D9}"/>
              </a:ext>
            </a:extLst>
          </p:cNvPr>
          <p:cNvCxnSpPr>
            <a:cxnSpLocks/>
            <a:stCxn id="6" idx="1"/>
            <a:endCxn id="49" idx="1"/>
          </p:cNvCxnSpPr>
          <p:nvPr/>
        </p:nvCxnSpPr>
        <p:spPr>
          <a:xfrm rot="10800000" flipV="1">
            <a:off x="340761" y="4315617"/>
            <a:ext cx="798424" cy="1869565"/>
          </a:xfrm>
          <a:prstGeom prst="bentConnector3">
            <a:avLst>
              <a:gd name="adj1" fmla="val 1286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DF715-8548-D346-A405-361C4908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10</a:t>
            </a:fld>
            <a:endParaRPr lang="en-US">
              <a:latin typeface="Helvetica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17A22D-54F5-FC4F-B5CD-A008A56C5888}"/>
              </a:ext>
            </a:extLst>
          </p:cNvPr>
          <p:cNvGrpSpPr/>
          <p:nvPr/>
        </p:nvGrpSpPr>
        <p:grpSpPr>
          <a:xfrm>
            <a:off x="6457950" y="2571046"/>
            <a:ext cx="1771650" cy="3825233"/>
            <a:chOff x="6457950" y="2571046"/>
            <a:chExt cx="1771650" cy="382523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3E1177-382B-4243-8D46-3ED080A7BB44}"/>
                </a:ext>
              </a:extLst>
            </p:cNvPr>
            <p:cNvGrpSpPr/>
            <p:nvPr/>
          </p:nvGrpSpPr>
          <p:grpSpPr>
            <a:xfrm>
              <a:off x="6457950" y="2571046"/>
              <a:ext cx="1771650" cy="3015743"/>
              <a:chOff x="6457950" y="2571046"/>
              <a:chExt cx="1771650" cy="3015743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F3994AC-552C-2243-B6AB-B910A1C3F4B4}"/>
                  </a:ext>
                </a:extLst>
              </p:cNvPr>
              <p:cNvSpPr/>
              <p:nvPr/>
            </p:nvSpPr>
            <p:spPr>
              <a:xfrm>
                <a:off x="6457950" y="2571046"/>
                <a:ext cx="1771650" cy="2944329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E5B9A9E-E871-4C49-B95A-FB9120905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0184" y="4148107"/>
                <a:ext cx="1438682" cy="1438682"/>
              </a:xfrm>
              <a:prstGeom prst="rect">
                <a:avLst/>
              </a:prstGeom>
              <a:noFill/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028EBD-A845-5649-9F3F-BA0A4CE2EA68}"/>
                  </a:ext>
                </a:extLst>
              </p:cNvPr>
              <p:cNvSpPr txBox="1"/>
              <p:nvPr/>
            </p:nvSpPr>
            <p:spPr>
              <a:xfrm>
                <a:off x="6604141" y="2945360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Helvetica" pitchFamily="2" charset="0"/>
                  </a:rPr>
                  <a:t>In</a:t>
                </a:r>
                <a:r>
                  <a:rPr lang="en-US" altLang="zh-CN" sz="2400" b="1" dirty="0">
                    <a:latin typeface="Helvetica" pitchFamily="2" charset="0"/>
                  </a:rPr>
                  <a:t>spector</a:t>
                </a:r>
                <a:endParaRPr lang="en-US" sz="2400" b="1" dirty="0">
                  <a:latin typeface="Helvetica" pitchFamily="2" charset="0"/>
                </a:endParaRPr>
              </a:p>
            </p:txBody>
          </p:sp>
        </p:grpSp>
        <p:sp>
          <p:nvSpPr>
            <p:cNvPr id="105" name="Right Bracket 104">
              <a:extLst>
                <a:ext uri="{FF2B5EF4-FFF2-40B4-BE49-F238E27FC236}">
                  <a16:creationId xmlns:a16="http://schemas.microsoft.com/office/drawing/2014/main" id="{911D87A5-BFE7-7049-A506-1FDCAD300B2A}"/>
                </a:ext>
              </a:extLst>
            </p:cNvPr>
            <p:cNvSpPr/>
            <p:nvPr/>
          </p:nvSpPr>
          <p:spPr>
            <a:xfrm rot="16200000">
              <a:off x="7237901" y="4879756"/>
              <a:ext cx="241285" cy="1656183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9DF6FEB-031A-984D-A952-D0F73B84324D}"/>
                </a:ext>
              </a:extLst>
            </p:cNvPr>
            <p:cNvSpPr/>
            <p:nvPr/>
          </p:nvSpPr>
          <p:spPr>
            <a:xfrm>
              <a:off x="6730184" y="5707847"/>
              <a:ext cx="1256529" cy="30805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Delay</a:t>
              </a:r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E0394D2-AB43-7E4B-9AF8-227B534EB3E0}"/>
                </a:ext>
              </a:extLst>
            </p:cNvPr>
            <p:cNvSpPr/>
            <p:nvPr/>
          </p:nvSpPr>
          <p:spPr>
            <a:xfrm>
              <a:off x="6730183" y="6088220"/>
              <a:ext cx="1256529" cy="30805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Accept</a:t>
              </a:r>
              <a:endParaRPr lang="en-US" dirty="0"/>
            </a:p>
          </p:txBody>
        </p:sp>
      </p:grpSp>
      <p:pic>
        <p:nvPicPr>
          <p:cNvPr id="110" name="Google Shape;57;p13">
            <a:extLst>
              <a:ext uri="{FF2B5EF4-FFF2-40B4-BE49-F238E27FC236}">
                <a16:creationId xmlns:a16="http://schemas.microsoft.com/office/drawing/2014/main" id="{8C2ECAAA-8356-204F-956D-C84D184D9D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50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B1BF-6FCC-4F4C-8D2F-78547AAE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Without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Inspector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B5FB114-4950-1D44-B271-FBB7E0F644EC}"/>
              </a:ext>
            </a:extLst>
          </p:cNvPr>
          <p:cNvCxnSpPr/>
          <p:nvPr/>
        </p:nvCxnSpPr>
        <p:spPr>
          <a:xfrm flipV="1">
            <a:off x="242877" y="2128838"/>
            <a:ext cx="0" cy="3557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BB975E5-4560-9046-9AAF-07E179D16CFF}"/>
              </a:ext>
            </a:extLst>
          </p:cNvPr>
          <p:cNvCxnSpPr>
            <a:cxnSpLocks/>
          </p:cNvCxnSpPr>
          <p:nvPr/>
        </p:nvCxnSpPr>
        <p:spPr>
          <a:xfrm flipV="1">
            <a:off x="242877" y="5686425"/>
            <a:ext cx="714375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C244CD4-54A5-B74A-B3CA-C608DA39730F}"/>
              </a:ext>
            </a:extLst>
          </p:cNvPr>
          <p:cNvCxnSpPr/>
          <p:nvPr/>
        </p:nvCxnSpPr>
        <p:spPr>
          <a:xfrm>
            <a:off x="238109" y="2500313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A2DC2A7-C126-3149-984C-8AAFC8F38388}"/>
              </a:ext>
            </a:extLst>
          </p:cNvPr>
          <p:cNvCxnSpPr>
            <a:cxnSpLocks/>
          </p:cNvCxnSpPr>
          <p:nvPr/>
        </p:nvCxnSpPr>
        <p:spPr>
          <a:xfrm>
            <a:off x="6743690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8F1B600-8783-A845-9D89-F81DBCEA89C3}"/>
              </a:ext>
            </a:extLst>
          </p:cNvPr>
          <p:cNvCxnSpPr/>
          <p:nvPr/>
        </p:nvCxnSpPr>
        <p:spPr>
          <a:xfrm>
            <a:off x="238109" y="3130159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6FA3768-1E62-5A48-9F00-315C1826D77F}"/>
              </a:ext>
            </a:extLst>
          </p:cNvPr>
          <p:cNvCxnSpPr/>
          <p:nvPr/>
        </p:nvCxnSpPr>
        <p:spPr>
          <a:xfrm>
            <a:off x="238109" y="3760005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CA0B34B-1151-7B4C-AF24-502719644914}"/>
              </a:ext>
            </a:extLst>
          </p:cNvPr>
          <p:cNvCxnSpPr/>
          <p:nvPr/>
        </p:nvCxnSpPr>
        <p:spPr>
          <a:xfrm>
            <a:off x="238109" y="4389851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BD7C20B-9882-6E4D-8112-F40B59812C27}"/>
              </a:ext>
            </a:extLst>
          </p:cNvPr>
          <p:cNvCxnSpPr/>
          <p:nvPr/>
        </p:nvCxnSpPr>
        <p:spPr>
          <a:xfrm>
            <a:off x="238109" y="5019695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87036F5-1D63-2D47-A504-495388BCBA6B}"/>
              </a:ext>
            </a:extLst>
          </p:cNvPr>
          <p:cNvCxnSpPr>
            <a:cxnSpLocks/>
          </p:cNvCxnSpPr>
          <p:nvPr/>
        </p:nvCxnSpPr>
        <p:spPr>
          <a:xfrm>
            <a:off x="823902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3661404-7C70-5244-95D6-2B5923398312}"/>
              </a:ext>
            </a:extLst>
          </p:cNvPr>
          <p:cNvCxnSpPr>
            <a:cxnSpLocks/>
          </p:cNvCxnSpPr>
          <p:nvPr/>
        </p:nvCxnSpPr>
        <p:spPr>
          <a:xfrm>
            <a:off x="1415881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88F63FC-1F25-C64C-96EE-2B43AC304006}"/>
              </a:ext>
            </a:extLst>
          </p:cNvPr>
          <p:cNvCxnSpPr>
            <a:cxnSpLocks/>
          </p:cNvCxnSpPr>
          <p:nvPr/>
        </p:nvCxnSpPr>
        <p:spPr>
          <a:xfrm>
            <a:off x="2007860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F24DC2F-9C70-CC45-A75E-C041936162AF}"/>
              </a:ext>
            </a:extLst>
          </p:cNvPr>
          <p:cNvCxnSpPr>
            <a:cxnSpLocks/>
          </p:cNvCxnSpPr>
          <p:nvPr/>
        </p:nvCxnSpPr>
        <p:spPr>
          <a:xfrm>
            <a:off x="2599839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3237D6-E829-8C41-B9D0-865D80A5F1A7}"/>
              </a:ext>
            </a:extLst>
          </p:cNvPr>
          <p:cNvCxnSpPr>
            <a:cxnSpLocks/>
          </p:cNvCxnSpPr>
          <p:nvPr/>
        </p:nvCxnSpPr>
        <p:spPr>
          <a:xfrm>
            <a:off x="3191818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B0C8D0A-A895-FD46-9F50-BFB37975EF61}"/>
              </a:ext>
            </a:extLst>
          </p:cNvPr>
          <p:cNvCxnSpPr>
            <a:cxnSpLocks/>
          </p:cNvCxnSpPr>
          <p:nvPr/>
        </p:nvCxnSpPr>
        <p:spPr>
          <a:xfrm>
            <a:off x="3783797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67808FC-0F9F-5048-A886-F35EC9F30ED4}"/>
              </a:ext>
            </a:extLst>
          </p:cNvPr>
          <p:cNvCxnSpPr>
            <a:cxnSpLocks/>
          </p:cNvCxnSpPr>
          <p:nvPr/>
        </p:nvCxnSpPr>
        <p:spPr>
          <a:xfrm>
            <a:off x="4375776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230E617-4895-C344-9143-973337BE3B25}"/>
              </a:ext>
            </a:extLst>
          </p:cNvPr>
          <p:cNvCxnSpPr>
            <a:cxnSpLocks/>
          </p:cNvCxnSpPr>
          <p:nvPr/>
        </p:nvCxnSpPr>
        <p:spPr>
          <a:xfrm>
            <a:off x="4967755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B02C641-4268-A84F-897A-DB9BD90AE6E1}"/>
              </a:ext>
            </a:extLst>
          </p:cNvPr>
          <p:cNvCxnSpPr>
            <a:cxnSpLocks/>
          </p:cNvCxnSpPr>
          <p:nvPr/>
        </p:nvCxnSpPr>
        <p:spPr>
          <a:xfrm>
            <a:off x="5559734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C1C6B9F-1BD9-884D-A783-AE8DA2041E80}"/>
              </a:ext>
            </a:extLst>
          </p:cNvPr>
          <p:cNvCxnSpPr>
            <a:cxnSpLocks/>
          </p:cNvCxnSpPr>
          <p:nvPr/>
        </p:nvCxnSpPr>
        <p:spPr>
          <a:xfrm>
            <a:off x="6151713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A6C8A83-A64D-AF4C-96A1-5A87733D5C63}"/>
              </a:ext>
            </a:extLst>
          </p:cNvPr>
          <p:cNvSpPr/>
          <p:nvPr/>
        </p:nvSpPr>
        <p:spPr>
          <a:xfrm>
            <a:off x="7001576" y="2452718"/>
            <a:ext cx="5057073" cy="404014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38CACE6-EF18-6A46-8298-995D4244A2BD}"/>
              </a:ext>
            </a:extLst>
          </p:cNvPr>
          <p:cNvSpPr txBox="1"/>
          <p:nvPr/>
        </p:nvSpPr>
        <p:spPr>
          <a:xfrm>
            <a:off x="6949627" y="1994957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00F91D-247B-D943-98B2-3ACCBD1C2BEE}"/>
              </a:ext>
            </a:extLst>
          </p:cNvPr>
          <p:cNvSpPr/>
          <p:nvPr/>
        </p:nvSpPr>
        <p:spPr>
          <a:xfrm>
            <a:off x="238109" y="4389851"/>
            <a:ext cx="1769751" cy="1288252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 err="1">
                <a:solidFill>
                  <a:schemeClr val="tx1"/>
                </a:solidFill>
                <a:latin typeface="Helvetica" pitchFamily="2" charset="0"/>
              </a:rPr>
              <a:t>p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A75421C-9876-6542-A1F6-FFD04CBF102F}"/>
              </a:ext>
            </a:extLst>
          </p:cNvPr>
          <p:cNvSpPr/>
          <p:nvPr/>
        </p:nvSpPr>
        <p:spPr>
          <a:xfrm>
            <a:off x="7120911" y="2538266"/>
            <a:ext cx="2952527" cy="188369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0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BBB3BB2-2534-B641-8390-0CB81FA3847B}"/>
              </a:ext>
            </a:extLst>
          </p:cNvPr>
          <p:cNvSpPr/>
          <p:nvPr/>
        </p:nvSpPr>
        <p:spPr>
          <a:xfrm>
            <a:off x="7175617" y="2538266"/>
            <a:ext cx="1769750" cy="1883692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65DD529-2BA8-0641-B127-A63BE01C7A63}"/>
              </a:ext>
            </a:extLst>
          </p:cNvPr>
          <p:cNvSpPr txBox="1"/>
          <p:nvPr/>
        </p:nvSpPr>
        <p:spPr>
          <a:xfrm>
            <a:off x="55613" y="17178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Nodes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8495ADE-9DFD-FF49-B569-50BB6C19EAAE}"/>
              </a:ext>
            </a:extLst>
          </p:cNvPr>
          <p:cNvSpPr txBox="1"/>
          <p:nvPr/>
        </p:nvSpPr>
        <p:spPr>
          <a:xfrm>
            <a:off x="6338324" y="575078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Time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9C2397-9DED-4D4E-BB7C-0F7C31563377}"/>
              </a:ext>
            </a:extLst>
          </p:cNvPr>
          <p:cNvGrpSpPr/>
          <p:nvPr/>
        </p:nvGrpSpPr>
        <p:grpSpPr>
          <a:xfrm>
            <a:off x="7985453" y="4538010"/>
            <a:ext cx="1736373" cy="862190"/>
            <a:chOff x="7887835" y="5257922"/>
            <a:chExt cx="1736373" cy="862190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2367A36-B92E-554C-A791-2AD2BECF0815}"/>
                </a:ext>
              </a:extLst>
            </p:cNvPr>
            <p:cNvCxnSpPr/>
            <p:nvPr/>
          </p:nvCxnSpPr>
          <p:spPr>
            <a:xfrm flipV="1">
              <a:off x="8477234" y="525792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A160A74-433A-DF4C-9EA7-799282DC36AF}"/>
                </a:ext>
              </a:extLst>
            </p:cNvPr>
            <p:cNvSpPr txBox="1"/>
            <p:nvPr/>
          </p:nvSpPr>
          <p:spPr>
            <a:xfrm>
              <a:off x="7887835" y="5750780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Selected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to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run</a:t>
              </a:r>
              <a:endParaRPr lang="en-US" i="1" dirty="0">
                <a:latin typeface="Helvetica" pitchFamily="2" charset="0"/>
              </a:endParaRP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163CE241-EC47-E640-AB1D-49071B6C5F18}"/>
              </a:ext>
            </a:extLst>
          </p:cNvPr>
          <p:cNvSpPr txBox="1"/>
          <p:nvPr/>
        </p:nvSpPr>
        <p:spPr>
          <a:xfrm>
            <a:off x="7936274" y="765406"/>
            <a:ext cx="2108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Completion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Time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:</a:t>
            </a:r>
            <a:r>
              <a:rPr lang="zh-CN" altLang="en-US" i="1" dirty="0">
                <a:latin typeface="Helvetica" pitchFamily="2" charset="0"/>
              </a:rPr>
              <a:t> </a:t>
            </a:r>
            <a:endParaRPr lang="en-US" altLang="zh-CN" i="1" dirty="0">
              <a:latin typeface="Helvetica" pitchFamily="2" charset="0"/>
            </a:endParaRPr>
          </a:p>
          <a:p>
            <a:r>
              <a:rPr lang="en-US" altLang="zh-CN" i="1" dirty="0">
                <a:latin typeface="Helvetica" pitchFamily="2" charset="0"/>
              </a:rPr>
              <a:t>10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DD435EA-969E-6942-8A6E-368A94ECA05E}"/>
              </a:ext>
            </a:extLst>
          </p:cNvPr>
          <p:cNvSpPr/>
          <p:nvPr/>
        </p:nvSpPr>
        <p:spPr>
          <a:xfrm>
            <a:off x="260208" y="2486278"/>
            <a:ext cx="2952527" cy="1906181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0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7A2800B-021A-FE43-82A6-9BB5DF7DAC84}"/>
              </a:ext>
            </a:extLst>
          </p:cNvPr>
          <p:cNvSpPr/>
          <p:nvPr/>
        </p:nvSpPr>
        <p:spPr>
          <a:xfrm>
            <a:off x="3201161" y="3749896"/>
            <a:ext cx="1769750" cy="193653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2A2515-FDE0-6743-AB99-CB2D67E3692F}"/>
              </a:ext>
            </a:extLst>
          </p:cNvPr>
          <p:cNvGrpSpPr/>
          <p:nvPr/>
        </p:nvGrpSpPr>
        <p:grpSpPr>
          <a:xfrm>
            <a:off x="3058154" y="5756019"/>
            <a:ext cx="333746" cy="889694"/>
            <a:chOff x="1876667" y="5742842"/>
            <a:chExt cx="333746" cy="889694"/>
          </a:xfrm>
        </p:grpSpPr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14081CF-D713-7048-B428-39B59E225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028" y="574284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F560268-94AD-804C-A86A-047FC4932364}"/>
                </a:ext>
              </a:extLst>
            </p:cNvPr>
            <p:cNvSpPr txBox="1"/>
            <p:nvPr/>
          </p:nvSpPr>
          <p:spPr>
            <a:xfrm>
              <a:off x="1876667" y="6263204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t</a:t>
              </a:r>
              <a:r>
                <a:rPr lang="en-US" altLang="zh-CN" i="1" baseline="-25000" dirty="0">
                  <a:latin typeface="Helvetica" pitchFamily="2" charset="0"/>
                </a:rPr>
                <a:t>5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CEC4E4-EEBB-224E-B0CA-1651DB122236}"/>
              </a:ext>
            </a:extLst>
          </p:cNvPr>
          <p:cNvGrpSpPr/>
          <p:nvPr/>
        </p:nvGrpSpPr>
        <p:grpSpPr>
          <a:xfrm>
            <a:off x="9799814" y="4473530"/>
            <a:ext cx="1736373" cy="862190"/>
            <a:chOff x="10403207" y="5235311"/>
            <a:chExt cx="1736373" cy="862190"/>
          </a:xfrm>
        </p:grpSpPr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CE590D59-34A5-6549-A4CA-29B86B064BAB}"/>
                </a:ext>
              </a:extLst>
            </p:cNvPr>
            <p:cNvCxnSpPr/>
            <p:nvPr/>
          </p:nvCxnSpPr>
          <p:spPr>
            <a:xfrm flipV="1">
              <a:off x="10992606" y="5235311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50462C3-DC40-5F4C-8899-6E7DE47C258F}"/>
                </a:ext>
              </a:extLst>
            </p:cNvPr>
            <p:cNvSpPr txBox="1"/>
            <p:nvPr/>
          </p:nvSpPr>
          <p:spPr>
            <a:xfrm>
              <a:off x="10403207" y="5728169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Selected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to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run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7C9B25-3072-704E-96AB-D9A95A95EEBE}"/>
              </a:ext>
            </a:extLst>
          </p:cNvPr>
          <p:cNvGrpSpPr/>
          <p:nvPr/>
        </p:nvGrpSpPr>
        <p:grpSpPr>
          <a:xfrm>
            <a:off x="141212" y="5831534"/>
            <a:ext cx="333746" cy="889694"/>
            <a:chOff x="1876667" y="5742842"/>
            <a:chExt cx="333746" cy="889694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C1D8D2-AB30-0449-9FF3-832B89D9B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028" y="574284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321EDC-6FE8-5948-83C4-35FEEE5702E4}"/>
                </a:ext>
              </a:extLst>
            </p:cNvPr>
            <p:cNvSpPr txBox="1"/>
            <p:nvPr/>
          </p:nvSpPr>
          <p:spPr>
            <a:xfrm>
              <a:off x="1876667" y="6263204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t</a:t>
              </a:r>
              <a:r>
                <a:rPr lang="en-US" altLang="zh-CN" i="1" baseline="-25000" dirty="0">
                  <a:latin typeface="Helvetica" pitchFamily="2" charset="0"/>
                </a:rPr>
                <a:t>0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75F254-86F6-354A-AA02-8A473A0A6C7A}"/>
              </a:ext>
            </a:extLst>
          </p:cNvPr>
          <p:cNvGrpSpPr/>
          <p:nvPr/>
        </p:nvGrpSpPr>
        <p:grpSpPr>
          <a:xfrm>
            <a:off x="717827" y="5819528"/>
            <a:ext cx="333746" cy="889694"/>
            <a:chOff x="1876667" y="5742842"/>
            <a:chExt cx="333746" cy="88969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E388470-578D-2740-9615-E3FA384C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028" y="574284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D748A8-1EB7-DD47-A745-4657E234A4FA}"/>
                </a:ext>
              </a:extLst>
            </p:cNvPr>
            <p:cNvSpPr txBox="1"/>
            <p:nvPr/>
          </p:nvSpPr>
          <p:spPr>
            <a:xfrm>
              <a:off x="1876667" y="6263204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t</a:t>
              </a:r>
              <a:r>
                <a:rPr lang="en-US" altLang="zh-CN" i="1" baseline="-25000" dirty="0">
                  <a:latin typeface="Helvetica" pitchFamily="2" charset="0"/>
                </a:rPr>
                <a:t>1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5D06AB-5EA6-FC4D-A3DB-E06950126732}"/>
              </a:ext>
            </a:extLst>
          </p:cNvPr>
          <p:cNvGrpSpPr/>
          <p:nvPr/>
        </p:nvGrpSpPr>
        <p:grpSpPr>
          <a:xfrm>
            <a:off x="6004145" y="5754300"/>
            <a:ext cx="418704" cy="889694"/>
            <a:chOff x="1876667" y="5742842"/>
            <a:chExt cx="418704" cy="889694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A1BF53D-5D45-F048-82F8-5203D97B9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028" y="574284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4ECDAB8-FE7E-8B44-984E-E5AF013AE80A}"/>
                </a:ext>
              </a:extLst>
            </p:cNvPr>
            <p:cNvSpPr txBox="1"/>
            <p:nvPr/>
          </p:nvSpPr>
          <p:spPr>
            <a:xfrm>
              <a:off x="1876667" y="626320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t</a:t>
              </a:r>
              <a:r>
                <a:rPr lang="en-US" altLang="zh-CN" i="1" baseline="-25000" dirty="0">
                  <a:latin typeface="Helvetica" pitchFamily="2" charset="0"/>
                </a:rPr>
                <a:t>10</a:t>
              </a:r>
              <a:endParaRPr lang="en-US" i="1" dirty="0">
                <a:latin typeface="Helvetica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670FCB0-A1A8-AD4F-94C7-A4AB6AE34ACC}"/>
              </a:ext>
            </a:extLst>
          </p:cNvPr>
          <p:cNvSpPr/>
          <p:nvPr/>
        </p:nvSpPr>
        <p:spPr>
          <a:xfrm>
            <a:off x="3230064" y="2491990"/>
            <a:ext cx="2940954" cy="1257905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C759E0-B507-2A4E-B00A-B39BC8D8880C}"/>
              </a:ext>
            </a:extLst>
          </p:cNvPr>
          <p:cNvSpPr/>
          <p:nvPr/>
        </p:nvSpPr>
        <p:spPr>
          <a:xfrm>
            <a:off x="9035161" y="2817493"/>
            <a:ext cx="2940954" cy="1257905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149907-C9E1-0641-99F5-21F2AABD6F31}"/>
              </a:ext>
            </a:extLst>
          </p:cNvPr>
          <p:cNvGrpSpPr/>
          <p:nvPr/>
        </p:nvGrpSpPr>
        <p:grpSpPr>
          <a:xfrm>
            <a:off x="7361812" y="4547434"/>
            <a:ext cx="1736373" cy="862190"/>
            <a:chOff x="10403207" y="5235311"/>
            <a:chExt cx="1736373" cy="86219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5A5460-EEE1-FD43-9E9E-FC5BFB123D6E}"/>
                </a:ext>
              </a:extLst>
            </p:cNvPr>
            <p:cNvCxnSpPr/>
            <p:nvPr/>
          </p:nvCxnSpPr>
          <p:spPr>
            <a:xfrm flipV="1">
              <a:off x="10992606" y="5235311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4ECEBD6-EE1D-AF4B-A547-6F9192F5272E}"/>
                </a:ext>
              </a:extLst>
            </p:cNvPr>
            <p:cNvSpPr txBox="1"/>
            <p:nvPr/>
          </p:nvSpPr>
          <p:spPr>
            <a:xfrm>
              <a:off x="10403207" y="5728169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Selected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to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run</a:t>
              </a:r>
              <a:endParaRPr lang="en-US" i="1" dirty="0">
                <a:latin typeface="Helvetica" pitchFamily="2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1C6C5C5-9046-CD44-875A-26EB94777FC9}"/>
              </a:ext>
            </a:extLst>
          </p:cNvPr>
          <p:cNvSpPr txBox="1"/>
          <p:nvPr/>
        </p:nvSpPr>
        <p:spPr>
          <a:xfrm>
            <a:off x="5453996" y="152534"/>
            <a:ext cx="255711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Shortest</a:t>
            </a:r>
            <a:r>
              <a:rPr lang="en-US" dirty="0">
                <a:latin typeface="Helvetica" pitchFamily="2" charset="0"/>
              </a:rPr>
              <a:t> Job First(</a:t>
            </a:r>
            <a:r>
              <a:rPr lang="en-US" altLang="zh-CN" dirty="0">
                <a:latin typeface="Helvetica" pitchFamily="2" charset="0"/>
              </a:rPr>
              <a:t>SJF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  <p:pic>
        <p:nvPicPr>
          <p:cNvPr id="61" name="Google Shape;57;p13">
            <a:extLst>
              <a:ext uri="{FF2B5EF4-FFF2-40B4-BE49-F238E27FC236}">
                <a16:creationId xmlns:a16="http://schemas.microsoft.com/office/drawing/2014/main" id="{8C06AFED-3622-E74E-8109-595F67FD29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B825-34CE-0F46-A638-329A153B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59" grpId="0" animBg="1"/>
      <p:bldP spid="159" grpId="1" animBg="1"/>
      <p:bldP spid="171" grpId="0"/>
      <p:bldP spid="172" grpId="0" animBg="1"/>
      <p:bldP spid="173" grpId="0" animBg="1"/>
      <p:bldP spid="55" grpId="0" animBg="1"/>
      <p:bldP spid="56" grpId="0" animBg="1"/>
      <p:bldP spid="5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B1BF-6FCC-4F4C-8D2F-78547AAE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With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Inspector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B5FB114-4950-1D44-B271-FBB7E0F644EC}"/>
              </a:ext>
            </a:extLst>
          </p:cNvPr>
          <p:cNvCxnSpPr/>
          <p:nvPr/>
        </p:nvCxnSpPr>
        <p:spPr>
          <a:xfrm flipV="1">
            <a:off x="242877" y="2128838"/>
            <a:ext cx="0" cy="3557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BB975E5-4560-9046-9AAF-07E179D16CFF}"/>
              </a:ext>
            </a:extLst>
          </p:cNvPr>
          <p:cNvCxnSpPr>
            <a:cxnSpLocks/>
          </p:cNvCxnSpPr>
          <p:nvPr/>
        </p:nvCxnSpPr>
        <p:spPr>
          <a:xfrm flipV="1">
            <a:off x="242877" y="5686425"/>
            <a:ext cx="714375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C244CD4-54A5-B74A-B3CA-C608DA39730F}"/>
              </a:ext>
            </a:extLst>
          </p:cNvPr>
          <p:cNvCxnSpPr/>
          <p:nvPr/>
        </p:nvCxnSpPr>
        <p:spPr>
          <a:xfrm>
            <a:off x="238109" y="2500313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A2DC2A7-C126-3149-984C-8AAFC8F38388}"/>
              </a:ext>
            </a:extLst>
          </p:cNvPr>
          <p:cNvCxnSpPr>
            <a:cxnSpLocks/>
          </p:cNvCxnSpPr>
          <p:nvPr/>
        </p:nvCxnSpPr>
        <p:spPr>
          <a:xfrm>
            <a:off x="6743690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88F1B600-8783-A845-9D89-F81DBCEA89C3}"/>
              </a:ext>
            </a:extLst>
          </p:cNvPr>
          <p:cNvCxnSpPr/>
          <p:nvPr/>
        </p:nvCxnSpPr>
        <p:spPr>
          <a:xfrm>
            <a:off x="238109" y="3130159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6FA3768-1E62-5A48-9F00-315C1826D77F}"/>
              </a:ext>
            </a:extLst>
          </p:cNvPr>
          <p:cNvCxnSpPr/>
          <p:nvPr/>
        </p:nvCxnSpPr>
        <p:spPr>
          <a:xfrm>
            <a:off x="238109" y="3760005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CA0B34B-1151-7B4C-AF24-502719644914}"/>
              </a:ext>
            </a:extLst>
          </p:cNvPr>
          <p:cNvCxnSpPr/>
          <p:nvPr/>
        </p:nvCxnSpPr>
        <p:spPr>
          <a:xfrm>
            <a:off x="238109" y="4389851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BD7C20B-9882-6E4D-8112-F40B59812C27}"/>
              </a:ext>
            </a:extLst>
          </p:cNvPr>
          <p:cNvCxnSpPr/>
          <p:nvPr/>
        </p:nvCxnSpPr>
        <p:spPr>
          <a:xfrm>
            <a:off x="238109" y="5019695"/>
            <a:ext cx="65008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87036F5-1D63-2D47-A504-495388BCBA6B}"/>
              </a:ext>
            </a:extLst>
          </p:cNvPr>
          <p:cNvCxnSpPr>
            <a:cxnSpLocks/>
          </p:cNvCxnSpPr>
          <p:nvPr/>
        </p:nvCxnSpPr>
        <p:spPr>
          <a:xfrm>
            <a:off x="823902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3661404-7C70-5244-95D6-2B5923398312}"/>
              </a:ext>
            </a:extLst>
          </p:cNvPr>
          <p:cNvCxnSpPr>
            <a:cxnSpLocks/>
          </p:cNvCxnSpPr>
          <p:nvPr/>
        </p:nvCxnSpPr>
        <p:spPr>
          <a:xfrm>
            <a:off x="1415881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88F63FC-1F25-C64C-96EE-2B43AC304006}"/>
              </a:ext>
            </a:extLst>
          </p:cNvPr>
          <p:cNvCxnSpPr>
            <a:cxnSpLocks/>
          </p:cNvCxnSpPr>
          <p:nvPr/>
        </p:nvCxnSpPr>
        <p:spPr>
          <a:xfrm>
            <a:off x="2007860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F24DC2F-9C70-CC45-A75E-C041936162AF}"/>
              </a:ext>
            </a:extLst>
          </p:cNvPr>
          <p:cNvCxnSpPr>
            <a:cxnSpLocks/>
          </p:cNvCxnSpPr>
          <p:nvPr/>
        </p:nvCxnSpPr>
        <p:spPr>
          <a:xfrm>
            <a:off x="2599839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F3237D6-E829-8C41-B9D0-865D80A5F1A7}"/>
              </a:ext>
            </a:extLst>
          </p:cNvPr>
          <p:cNvCxnSpPr>
            <a:cxnSpLocks/>
          </p:cNvCxnSpPr>
          <p:nvPr/>
        </p:nvCxnSpPr>
        <p:spPr>
          <a:xfrm>
            <a:off x="3191818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B0C8D0A-A895-FD46-9F50-BFB37975EF61}"/>
              </a:ext>
            </a:extLst>
          </p:cNvPr>
          <p:cNvCxnSpPr>
            <a:cxnSpLocks/>
          </p:cNvCxnSpPr>
          <p:nvPr/>
        </p:nvCxnSpPr>
        <p:spPr>
          <a:xfrm>
            <a:off x="3783797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67808FC-0F9F-5048-A886-F35EC9F30ED4}"/>
              </a:ext>
            </a:extLst>
          </p:cNvPr>
          <p:cNvCxnSpPr>
            <a:cxnSpLocks/>
          </p:cNvCxnSpPr>
          <p:nvPr/>
        </p:nvCxnSpPr>
        <p:spPr>
          <a:xfrm>
            <a:off x="4375776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230E617-4895-C344-9143-973337BE3B25}"/>
              </a:ext>
            </a:extLst>
          </p:cNvPr>
          <p:cNvCxnSpPr>
            <a:cxnSpLocks/>
          </p:cNvCxnSpPr>
          <p:nvPr/>
        </p:nvCxnSpPr>
        <p:spPr>
          <a:xfrm>
            <a:off x="4967755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B02C641-4268-A84F-897A-DB9BD90AE6E1}"/>
              </a:ext>
            </a:extLst>
          </p:cNvPr>
          <p:cNvCxnSpPr>
            <a:cxnSpLocks/>
          </p:cNvCxnSpPr>
          <p:nvPr/>
        </p:nvCxnSpPr>
        <p:spPr>
          <a:xfrm>
            <a:off x="5559734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C1C6B9F-1BD9-884D-A783-AE8DA2041E80}"/>
              </a:ext>
            </a:extLst>
          </p:cNvPr>
          <p:cNvCxnSpPr>
            <a:cxnSpLocks/>
          </p:cNvCxnSpPr>
          <p:nvPr/>
        </p:nvCxnSpPr>
        <p:spPr>
          <a:xfrm>
            <a:off x="6151713" y="2491991"/>
            <a:ext cx="0" cy="31861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A6C8A83-A64D-AF4C-96A1-5A87733D5C63}"/>
              </a:ext>
            </a:extLst>
          </p:cNvPr>
          <p:cNvSpPr/>
          <p:nvPr/>
        </p:nvSpPr>
        <p:spPr>
          <a:xfrm>
            <a:off x="7001576" y="2452718"/>
            <a:ext cx="5057073" cy="404014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38CACE6-EF18-6A46-8298-995D4244A2BD}"/>
              </a:ext>
            </a:extLst>
          </p:cNvPr>
          <p:cNvSpPr txBox="1"/>
          <p:nvPr/>
        </p:nvSpPr>
        <p:spPr>
          <a:xfrm>
            <a:off x="6949627" y="1994957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00F91D-247B-D943-98B2-3ACCBD1C2BEE}"/>
              </a:ext>
            </a:extLst>
          </p:cNvPr>
          <p:cNvSpPr/>
          <p:nvPr/>
        </p:nvSpPr>
        <p:spPr>
          <a:xfrm>
            <a:off x="238109" y="4389851"/>
            <a:ext cx="1769751" cy="1288252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 err="1">
                <a:solidFill>
                  <a:schemeClr val="tx1"/>
                </a:solidFill>
                <a:latin typeface="Helvetica" pitchFamily="2" charset="0"/>
              </a:rPr>
              <a:t>p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A75421C-9876-6542-A1F6-FFD04CBF102F}"/>
              </a:ext>
            </a:extLst>
          </p:cNvPr>
          <p:cNvSpPr/>
          <p:nvPr/>
        </p:nvSpPr>
        <p:spPr>
          <a:xfrm>
            <a:off x="7120911" y="2538266"/>
            <a:ext cx="2952527" cy="1883692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0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BBB3BB2-2534-B641-8390-0CB81FA3847B}"/>
              </a:ext>
            </a:extLst>
          </p:cNvPr>
          <p:cNvSpPr/>
          <p:nvPr/>
        </p:nvSpPr>
        <p:spPr>
          <a:xfrm>
            <a:off x="10102014" y="2538266"/>
            <a:ext cx="1769750" cy="1883692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65DD529-2BA8-0641-B127-A63BE01C7A63}"/>
              </a:ext>
            </a:extLst>
          </p:cNvPr>
          <p:cNvSpPr txBox="1"/>
          <p:nvPr/>
        </p:nvSpPr>
        <p:spPr>
          <a:xfrm>
            <a:off x="55613" y="171784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Nodes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8495ADE-9DFD-FF49-B569-50BB6C19EAAE}"/>
              </a:ext>
            </a:extLst>
          </p:cNvPr>
          <p:cNvSpPr txBox="1"/>
          <p:nvPr/>
        </p:nvSpPr>
        <p:spPr>
          <a:xfrm>
            <a:off x="6338324" y="5750780"/>
            <a:ext cx="6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Time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9C2397-9DED-4D4E-BB7C-0F7C31563377}"/>
              </a:ext>
            </a:extLst>
          </p:cNvPr>
          <p:cNvGrpSpPr/>
          <p:nvPr/>
        </p:nvGrpSpPr>
        <p:grpSpPr>
          <a:xfrm>
            <a:off x="7936274" y="4643335"/>
            <a:ext cx="1736373" cy="862190"/>
            <a:chOff x="7887835" y="5257922"/>
            <a:chExt cx="1736373" cy="862190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2367A36-B92E-554C-A791-2AD2BECF0815}"/>
                </a:ext>
              </a:extLst>
            </p:cNvPr>
            <p:cNvCxnSpPr/>
            <p:nvPr/>
          </p:nvCxnSpPr>
          <p:spPr>
            <a:xfrm flipV="1">
              <a:off x="8477234" y="525792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A160A74-433A-DF4C-9EA7-799282DC36AF}"/>
                </a:ext>
              </a:extLst>
            </p:cNvPr>
            <p:cNvSpPr txBox="1"/>
            <p:nvPr/>
          </p:nvSpPr>
          <p:spPr>
            <a:xfrm>
              <a:off x="7887835" y="5750780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Selected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to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run</a:t>
              </a:r>
              <a:endParaRPr lang="en-US" i="1" dirty="0">
                <a:latin typeface="Helvetica" pitchFamily="2" charset="0"/>
              </a:endParaRPr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163CE241-EC47-E640-AB1D-49071B6C5F18}"/>
              </a:ext>
            </a:extLst>
          </p:cNvPr>
          <p:cNvSpPr txBox="1"/>
          <p:nvPr/>
        </p:nvSpPr>
        <p:spPr>
          <a:xfrm>
            <a:off x="7936274" y="765406"/>
            <a:ext cx="2108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Completion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Time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:</a:t>
            </a:r>
            <a:r>
              <a:rPr lang="zh-CN" altLang="en-US" i="1" dirty="0">
                <a:latin typeface="Helvetica" pitchFamily="2" charset="0"/>
              </a:rPr>
              <a:t> </a:t>
            </a:r>
            <a:endParaRPr lang="en-US" altLang="zh-CN" i="1" dirty="0">
              <a:latin typeface="Helvetica" pitchFamily="2" charset="0"/>
            </a:endParaRPr>
          </a:p>
          <a:p>
            <a:r>
              <a:rPr lang="en-US" altLang="zh-CN" i="1" dirty="0">
                <a:latin typeface="Helvetica" pitchFamily="2" charset="0"/>
              </a:rPr>
              <a:t>9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DD435EA-969E-6942-8A6E-368A94ECA05E}"/>
              </a:ext>
            </a:extLst>
          </p:cNvPr>
          <p:cNvSpPr/>
          <p:nvPr/>
        </p:nvSpPr>
        <p:spPr>
          <a:xfrm>
            <a:off x="2605863" y="3762586"/>
            <a:ext cx="2952527" cy="1906181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0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7A2800B-021A-FE43-82A6-9BB5DF7DAC84}"/>
              </a:ext>
            </a:extLst>
          </p:cNvPr>
          <p:cNvSpPr/>
          <p:nvPr/>
        </p:nvSpPr>
        <p:spPr>
          <a:xfrm>
            <a:off x="815550" y="2480241"/>
            <a:ext cx="1769750" cy="193653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2A2515-FDE0-6743-AB99-CB2D67E3692F}"/>
              </a:ext>
            </a:extLst>
          </p:cNvPr>
          <p:cNvGrpSpPr/>
          <p:nvPr/>
        </p:nvGrpSpPr>
        <p:grpSpPr>
          <a:xfrm>
            <a:off x="2515010" y="5773124"/>
            <a:ext cx="333746" cy="889694"/>
            <a:chOff x="1876667" y="5742842"/>
            <a:chExt cx="333746" cy="889694"/>
          </a:xfrm>
        </p:grpSpPr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14081CF-D713-7048-B428-39B59E225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028" y="574284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F560268-94AD-804C-A86A-047FC4932364}"/>
                </a:ext>
              </a:extLst>
            </p:cNvPr>
            <p:cNvSpPr txBox="1"/>
            <p:nvPr/>
          </p:nvSpPr>
          <p:spPr>
            <a:xfrm>
              <a:off x="1876667" y="6263204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t</a:t>
              </a:r>
              <a:r>
                <a:rPr lang="en-US" altLang="zh-CN" i="1" baseline="-25000" dirty="0">
                  <a:latin typeface="Helvetica" pitchFamily="2" charset="0"/>
                </a:rPr>
                <a:t>4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CEC4E4-EEBB-224E-B0CA-1651DB122236}"/>
              </a:ext>
            </a:extLst>
          </p:cNvPr>
          <p:cNvGrpSpPr/>
          <p:nvPr/>
        </p:nvGrpSpPr>
        <p:grpSpPr>
          <a:xfrm>
            <a:off x="10403207" y="4532948"/>
            <a:ext cx="1736373" cy="862190"/>
            <a:chOff x="10403207" y="5235311"/>
            <a:chExt cx="1736373" cy="862190"/>
          </a:xfrm>
        </p:grpSpPr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CE590D59-34A5-6549-A4CA-29B86B064BAB}"/>
                </a:ext>
              </a:extLst>
            </p:cNvPr>
            <p:cNvCxnSpPr/>
            <p:nvPr/>
          </p:nvCxnSpPr>
          <p:spPr>
            <a:xfrm flipV="1">
              <a:off x="10992606" y="5235311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50462C3-DC40-5F4C-8899-6E7DE47C258F}"/>
                </a:ext>
              </a:extLst>
            </p:cNvPr>
            <p:cNvSpPr txBox="1"/>
            <p:nvPr/>
          </p:nvSpPr>
          <p:spPr>
            <a:xfrm>
              <a:off x="10403207" y="5728169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Selected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to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run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7C9B25-3072-704E-96AB-D9A95A95EEBE}"/>
              </a:ext>
            </a:extLst>
          </p:cNvPr>
          <p:cNvGrpSpPr/>
          <p:nvPr/>
        </p:nvGrpSpPr>
        <p:grpSpPr>
          <a:xfrm>
            <a:off x="141212" y="5831534"/>
            <a:ext cx="333746" cy="889694"/>
            <a:chOff x="1876667" y="5742842"/>
            <a:chExt cx="333746" cy="889694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C1D8D2-AB30-0449-9FF3-832B89D9B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028" y="574284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321EDC-6FE8-5948-83C4-35FEEE5702E4}"/>
                </a:ext>
              </a:extLst>
            </p:cNvPr>
            <p:cNvSpPr txBox="1"/>
            <p:nvPr/>
          </p:nvSpPr>
          <p:spPr>
            <a:xfrm>
              <a:off x="1876667" y="6263204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t</a:t>
              </a:r>
              <a:r>
                <a:rPr lang="en-US" altLang="zh-CN" i="1" baseline="-25000" dirty="0">
                  <a:latin typeface="Helvetica" pitchFamily="2" charset="0"/>
                </a:rPr>
                <a:t>0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E75F254-86F6-354A-AA02-8A473A0A6C7A}"/>
              </a:ext>
            </a:extLst>
          </p:cNvPr>
          <p:cNvGrpSpPr/>
          <p:nvPr/>
        </p:nvGrpSpPr>
        <p:grpSpPr>
          <a:xfrm>
            <a:off x="717827" y="5819528"/>
            <a:ext cx="333746" cy="889694"/>
            <a:chOff x="1876667" y="5742842"/>
            <a:chExt cx="333746" cy="889694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E388470-578D-2740-9615-E3FA384C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028" y="574284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CD748A8-1EB7-DD47-A745-4657E234A4FA}"/>
                </a:ext>
              </a:extLst>
            </p:cNvPr>
            <p:cNvSpPr txBox="1"/>
            <p:nvPr/>
          </p:nvSpPr>
          <p:spPr>
            <a:xfrm>
              <a:off x="1876667" y="6263204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t</a:t>
              </a:r>
              <a:r>
                <a:rPr lang="en-US" altLang="zh-CN" i="1" baseline="-25000" dirty="0">
                  <a:latin typeface="Helvetica" pitchFamily="2" charset="0"/>
                </a:rPr>
                <a:t>1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5D06AB-5EA6-FC4D-A3DB-E06950126732}"/>
              </a:ext>
            </a:extLst>
          </p:cNvPr>
          <p:cNvGrpSpPr/>
          <p:nvPr/>
        </p:nvGrpSpPr>
        <p:grpSpPr>
          <a:xfrm>
            <a:off x="5474730" y="5734021"/>
            <a:ext cx="333746" cy="889694"/>
            <a:chOff x="1876667" y="5742842"/>
            <a:chExt cx="333746" cy="889694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A1BF53D-5D45-F048-82F8-5203D97B9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028" y="5742842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4ECDAB8-FE7E-8B44-984E-E5AF013AE80A}"/>
                </a:ext>
              </a:extLst>
            </p:cNvPr>
            <p:cNvSpPr txBox="1"/>
            <p:nvPr/>
          </p:nvSpPr>
          <p:spPr>
            <a:xfrm>
              <a:off x="1876667" y="6263204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t</a:t>
              </a:r>
              <a:r>
                <a:rPr lang="en-US" altLang="zh-CN" i="1" baseline="-25000" dirty="0">
                  <a:latin typeface="Helvetica" pitchFamily="2" charset="0"/>
                </a:rPr>
                <a:t>9</a:t>
              </a:r>
              <a:endParaRPr lang="en-US" i="1" dirty="0">
                <a:latin typeface="Helvetica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0670FCB0-A1A8-AD4F-94C7-A4AB6AE34ACC}"/>
              </a:ext>
            </a:extLst>
          </p:cNvPr>
          <p:cNvSpPr/>
          <p:nvPr/>
        </p:nvSpPr>
        <p:spPr>
          <a:xfrm>
            <a:off x="2621095" y="2480170"/>
            <a:ext cx="2940954" cy="1257905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53B980-04AD-254A-B302-451006E88B9B}"/>
              </a:ext>
            </a:extLst>
          </p:cNvPr>
          <p:cNvGrpSpPr/>
          <p:nvPr/>
        </p:nvGrpSpPr>
        <p:grpSpPr>
          <a:xfrm>
            <a:off x="10758134" y="5364689"/>
            <a:ext cx="1253537" cy="369332"/>
            <a:chOff x="10605408" y="6051062"/>
            <a:chExt cx="1253537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F8E763C-9CDD-1246-B114-A1ED91F96F5D}"/>
                </a:ext>
              </a:extLst>
            </p:cNvPr>
            <p:cNvSpPr txBox="1"/>
            <p:nvPr/>
          </p:nvSpPr>
          <p:spPr>
            <a:xfrm>
              <a:off x="10968958" y="605106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Helvetica" pitchFamily="2" charset="0"/>
                </a:rPr>
                <a:t>Accept</a:t>
              </a:r>
              <a:endParaRPr lang="en-US" dirty="0">
                <a:latin typeface="Helvetica" pitchFamily="2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C43057B-8FF2-904B-B6DB-60810B605BD1}"/>
                </a:ext>
              </a:extLst>
            </p:cNvPr>
            <p:cNvGrpSpPr/>
            <p:nvPr/>
          </p:nvGrpSpPr>
          <p:grpSpPr>
            <a:xfrm>
              <a:off x="10605408" y="6079468"/>
              <a:ext cx="311449" cy="271890"/>
              <a:chOff x="4729163" y="1856948"/>
              <a:chExt cx="311449" cy="27189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3A16435-CA72-9243-B8D6-BFE2D0EAEB81}"/>
                  </a:ext>
                </a:extLst>
              </p:cNvPr>
              <p:cNvCxnSpPr/>
              <p:nvPr/>
            </p:nvCxnSpPr>
            <p:spPr>
              <a:xfrm>
                <a:off x="4729163" y="1994957"/>
                <a:ext cx="141370" cy="133881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5E064CD-4DD0-EF41-A492-A2079A3407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9165" y="1856948"/>
                <a:ext cx="181447" cy="269693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1ECFB17-CA22-4445-822F-494D3B3DFA0A}"/>
              </a:ext>
            </a:extLst>
          </p:cNvPr>
          <p:cNvGrpSpPr/>
          <p:nvPr/>
        </p:nvGrpSpPr>
        <p:grpSpPr>
          <a:xfrm>
            <a:off x="8171209" y="5493437"/>
            <a:ext cx="1123209" cy="369332"/>
            <a:chOff x="8182334" y="6071299"/>
            <a:chExt cx="1123209" cy="36933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E20A38-99D4-7345-90E0-CFF52D20E907}"/>
                </a:ext>
              </a:extLst>
            </p:cNvPr>
            <p:cNvGrpSpPr/>
            <p:nvPr/>
          </p:nvGrpSpPr>
          <p:grpSpPr>
            <a:xfrm>
              <a:off x="8182334" y="6119041"/>
              <a:ext cx="283911" cy="274199"/>
              <a:chOff x="8110050" y="1391081"/>
              <a:chExt cx="283911" cy="274199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138CEF8-FB30-FC4B-A367-756BDBB99E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0050" y="1391081"/>
                <a:ext cx="283911" cy="2741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61CDF6-4F90-744A-9FED-2F67A1383A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10050" y="1391081"/>
                <a:ext cx="283911" cy="27277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2DC638-F776-FA44-A726-902B30B0CA89}"/>
                </a:ext>
              </a:extLst>
            </p:cNvPr>
            <p:cNvSpPr txBox="1"/>
            <p:nvPr/>
          </p:nvSpPr>
          <p:spPr>
            <a:xfrm>
              <a:off x="8530972" y="6071299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Helvetica" pitchFamily="2" charset="0"/>
                </a:rPr>
                <a:t>Delay</a:t>
              </a:r>
              <a:endParaRPr lang="en-US" dirty="0">
                <a:latin typeface="Helvetica" pitchFamily="2" charset="0"/>
              </a:endParaRP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DDCA5B33-25E6-5444-AC1C-2EBD2478664F}"/>
              </a:ext>
            </a:extLst>
          </p:cNvPr>
          <p:cNvSpPr/>
          <p:nvPr/>
        </p:nvSpPr>
        <p:spPr>
          <a:xfrm>
            <a:off x="7260504" y="4853583"/>
            <a:ext cx="2940954" cy="1257905"/>
          </a:xfrm>
          <a:prstGeom prst="rect">
            <a:avLst/>
          </a:prstGeom>
          <a:solidFill>
            <a:schemeClr val="accent6">
              <a:alpha val="74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  <a:latin typeface="Helvetica" pitchFamily="2" charset="0"/>
              </a:rPr>
              <a:t>J</a:t>
            </a:r>
            <a:r>
              <a:rPr lang="en-US" altLang="zh-CN" sz="4000" i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sz="4000" i="1" dirty="0">
              <a:solidFill>
                <a:schemeClr val="tx1"/>
              </a:solidFill>
              <a:latin typeface="Helvetica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EDE21B8-C463-6A42-86F2-6CE0A4C6F523}"/>
              </a:ext>
            </a:extLst>
          </p:cNvPr>
          <p:cNvGrpSpPr/>
          <p:nvPr/>
        </p:nvGrpSpPr>
        <p:grpSpPr>
          <a:xfrm>
            <a:off x="7928285" y="6057480"/>
            <a:ext cx="1736373" cy="862190"/>
            <a:chOff x="10403207" y="5235311"/>
            <a:chExt cx="1736373" cy="862190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1BD0A81-5C27-FC41-AFE1-06FBF048653A}"/>
                </a:ext>
              </a:extLst>
            </p:cNvPr>
            <p:cNvCxnSpPr/>
            <p:nvPr/>
          </p:nvCxnSpPr>
          <p:spPr>
            <a:xfrm flipV="1">
              <a:off x="10992606" y="5235311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21E0B-8E4F-1243-888D-C3147138C8FD}"/>
                </a:ext>
              </a:extLst>
            </p:cNvPr>
            <p:cNvSpPr txBox="1"/>
            <p:nvPr/>
          </p:nvSpPr>
          <p:spPr>
            <a:xfrm>
              <a:off x="10403207" y="5728169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Selected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to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run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972DA9-08F4-144F-84D1-C9F54A51E6FA}"/>
              </a:ext>
            </a:extLst>
          </p:cNvPr>
          <p:cNvGrpSpPr/>
          <p:nvPr/>
        </p:nvGrpSpPr>
        <p:grpSpPr>
          <a:xfrm>
            <a:off x="7772597" y="4537180"/>
            <a:ext cx="1736373" cy="862190"/>
            <a:chOff x="10403207" y="5235311"/>
            <a:chExt cx="1736373" cy="862190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FBF84D6-D8B9-0544-BAB6-266FBBA0F75D}"/>
                </a:ext>
              </a:extLst>
            </p:cNvPr>
            <p:cNvCxnSpPr/>
            <p:nvPr/>
          </p:nvCxnSpPr>
          <p:spPr>
            <a:xfrm flipV="1">
              <a:off x="10992606" y="5235311"/>
              <a:ext cx="0" cy="4928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6B786B1-A8F1-414D-8218-38A4EB0FDDE5}"/>
                </a:ext>
              </a:extLst>
            </p:cNvPr>
            <p:cNvSpPr txBox="1"/>
            <p:nvPr/>
          </p:nvSpPr>
          <p:spPr>
            <a:xfrm>
              <a:off x="10403207" y="5728169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latin typeface="Helvetica" pitchFamily="2" charset="0"/>
                </a:rPr>
                <a:t>Selected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to</a:t>
              </a:r>
              <a:r>
                <a:rPr lang="zh-CN" altLang="en-US" i="1" dirty="0">
                  <a:latin typeface="Helvetica" pitchFamily="2" charset="0"/>
                </a:rPr>
                <a:t> </a:t>
              </a:r>
              <a:r>
                <a:rPr lang="en-US" altLang="zh-CN" i="1" dirty="0">
                  <a:latin typeface="Helvetica" pitchFamily="2" charset="0"/>
                </a:rPr>
                <a:t>run</a:t>
              </a:r>
              <a:endParaRPr lang="en-US" i="1" dirty="0">
                <a:latin typeface="Helvetica" pitchFamily="2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160C6D4-1E80-4D40-972D-DD78774F544D}"/>
              </a:ext>
            </a:extLst>
          </p:cNvPr>
          <p:cNvGrpSpPr/>
          <p:nvPr/>
        </p:nvGrpSpPr>
        <p:grpSpPr>
          <a:xfrm>
            <a:off x="8606418" y="4500193"/>
            <a:ext cx="1253537" cy="369332"/>
            <a:chOff x="10605408" y="6051062"/>
            <a:chExt cx="1253537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35D33A1-7CD2-574B-BCD3-C79673A6187A}"/>
                </a:ext>
              </a:extLst>
            </p:cNvPr>
            <p:cNvSpPr txBox="1"/>
            <p:nvPr/>
          </p:nvSpPr>
          <p:spPr>
            <a:xfrm>
              <a:off x="10968958" y="605106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Helvetica" pitchFamily="2" charset="0"/>
                </a:rPr>
                <a:t>Accept</a:t>
              </a:r>
              <a:endParaRPr lang="en-US" dirty="0">
                <a:latin typeface="Helvetica" pitchFamily="2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911B5A0-902C-5E4F-8CCB-3DEFE5879B7D}"/>
                </a:ext>
              </a:extLst>
            </p:cNvPr>
            <p:cNvGrpSpPr/>
            <p:nvPr/>
          </p:nvGrpSpPr>
          <p:grpSpPr>
            <a:xfrm>
              <a:off x="10605408" y="6079468"/>
              <a:ext cx="311449" cy="271890"/>
              <a:chOff x="4729163" y="1856948"/>
              <a:chExt cx="311449" cy="271890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E95F221-0960-1347-A129-730B1DF3F145}"/>
                  </a:ext>
                </a:extLst>
              </p:cNvPr>
              <p:cNvCxnSpPr/>
              <p:nvPr/>
            </p:nvCxnSpPr>
            <p:spPr>
              <a:xfrm>
                <a:off x="4729163" y="1994957"/>
                <a:ext cx="141370" cy="133881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0483BEA-F321-754C-9959-AE324B7EE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9165" y="1856948"/>
                <a:ext cx="181447" cy="269693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B0F148F-EFA3-B640-AE18-94226DFD3126}"/>
              </a:ext>
            </a:extLst>
          </p:cNvPr>
          <p:cNvGrpSpPr/>
          <p:nvPr/>
        </p:nvGrpSpPr>
        <p:grpSpPr>
          <a:xfrm>
            <a:off x="8848477" y="6121534"/>
            <a:ext cx="1253537" cy="369332"/>
            <a:chOff x="10605408" y="6051062"/>
            <a:chExt cx="1253537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8A7F530-7092-4945-B575-04D78426E93F}"/>
                </a:ext>
              </a:extLst>
            </p:cNvPr>
            <p:cNvSpPr txBox="1"/>
            <p:nvPr/>
          </p:nvSpPr>
          <p:spPr>
            <a:xfrm>
              <a:off x="10968958" y="605106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Helvetica" pitchFamily="2" charset="0"/>
                </a:rPr>
                <a:t>Accept</a:t>
              </a:r>
              <a:endParaRPr lang="en-US" dirty="0">
                <a:latin typeface="Helvetica" pitchFamily="2" charset="0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01D802B-2AFA-C14D-AD51-AE375C9780BE}"/>
                </a:ext>
              </a:extLst>
            </p:cNvPr>
            <p:cNvGrpSpPr/>
            <p:nvPr/>
          </p:nvGrpSpPr>
          <p:grpSpPr>
            <a:xfrm>
              <a:off x="10605408" y="6079468"/>
              <a:ext cx="311449" cy="271890"/>
              <a:chOff x="4729163" y="1856948"/>
              <a:chExt cx="311449" cy="27189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FDBED3E-704A-A84A-BCE2-0AC632656942}"/>
                  </a:ext>
                </a:extLst>
              </p:cNvPr>
              <p:cNvCxnSpPr/>
              <p:nvPr/>
            </p:nvCxnSpPr>
            <p:spPr>
              <a:xfrm>
                <a:off x="4729163" y="1994957"/>
                <a:ext cx="141370" cy="133881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D161F06-6A74-3747-95B8-06E6B72D6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9165" y="1856948"/>
                <a:ext cx="181447" cy="269693"/>
              </a:xfrm>
              <a:prstGeom prst="line">
                <a:avLst/>
              </a:prstGeom>
              <a:ln w="254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6C96DBE-2BBA-5443-9A86-8C3FBE9F71E8}"/>
              </a:ext>
            </a:extLst>
          </p:cNvPr>
          <p:cNvSpPr txBox="1"/>
          <p:nvPr/>
        </p:nvSpPr>
        <p:spPr>
          <a:xfrm>
            <a:off x="4892022" y="122986"/>
            <a:ext cx="255711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Shortest</a:t>
            </a:r>
            <a:r>
              <a:rPr lang="en-US" dirty="0">
                <a:latin typeface="Helvetica" pitchFamily="2" charset="0"/>
              </a:rPr>
              <a:t> Job First(</a:t>
            </a:r>
            <a:r>
              <a:rPr lang="en-US" altLang="zh-CN" dirty="0">
                <a:latin typeface="Helvetica" pitchFamily="2" charset="0"/>
              </a:rPr>
              <a:t>SJF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  <p:pic>
        <p:nvPicPr>
          <p:cNvPr id="84" name="Google Shape;57;p13">
            <a:extLst>
              <a:ext uri="{FF2B5EF4-FFF2-40B4-BE49-F238E27FC236}">
                <a16:creationId xmlns:a16="http://schemas.microsoft.com/office/drawing/2014/main" id="{A7E675E5-A9EC-0940-9EA5-2091CC48CD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024A6-E159-5E44-9167-90BE84CB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59" grpId="0" animBg="1"/>
      <p:bldP spid="159" grpId="1" animBg="1"/>
      <p:bldP spid="171" grpId="0"/>
      <p:bldP spid="172" grpId="0" animBg="1"/>
      <p:bldP spid="173" grpId="0" animBg="1"/>
      <p:bldP spid="55" grpId="0" animBg="1"/>
      <p:bldP spid="69" grpId="0" animBg="1"/>
      <p:bldP spid="6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3CDA-7DA6-994B-8490-1E76621D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Challenges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BB1DFC-597F-4242-BE6C-CEDDBA1F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/>
              <a:t>13</a:t>
            </a:fld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6A4BD7-D681-7B44-822A-9EF15E941B2A}"/>
              </a:ext>
            </a:extLst>
          </p:cNvPr>
          <p:cNvSpPr/>
          <p:nvPr/>
        </p:nvSpPr>
        <p:spPr>
          <a:xfrm>
            <a:off x="1303137" y="4266184"/>
            <a:ext cx="2700337" cy="7858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Understanding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of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historical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E0D344-DB41-BA45-A846-14015994485F}"/>
              </a:ext>
            </a:extLst>
          </p:cNvPr>
          <p:cNvSpPr/>
          <p:nvPr/>
        </p:nvSpPr>
        <p:spPr>
          <a:xfrm>
            <a:off x="1303137" y="5221256"/>
            <a:ext cx="2700337" cy="7858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Attributes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of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selected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job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F534A-3A65-3749-BFC3-994B0A90BC25}"/>
              </a:ext>
            </a:extLst>
          </p:cNvPr>
          <p:cNvSpPr/>
          <p:nvPr/>
        </p:nvSpPr>
        <p:spPr>
          <a:xfrm>
            <a:off x="4374653" y="5188521"/>
            <a:ext cx="2700337" cy="7858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Number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of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rejected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times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9A21ED1-D186-DB43-BB89-8F42E08B855C}"/>
              </a:ext>
            </a:extLst>
          </p:cNvPr>
          <p:cNvSpPr/>
          <p:nvPr/>
        </p:nvSpPr>
        <p:spPr>
          <a:xfrm>
            <a:off x="4374654" y="4266184"/>
            <a:ext cx="2700337" cy="7858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Impact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of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rejection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E00369E-4051-2346-81CB-D3CC5F105861}"/>
              </a:ext>
            </a:extLst>
          </p:cNvPr>
          <p:cNvSpPr/>
          <p:nvPr/>
        </p:nvSpPr>
        <p:spPr>
          <a:xfrm>
            <a:off x="2525165" y="2197949"/>
            <a:ext cx="2833984" cy="18098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Current Status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50475E4-0B0D-0647-BC31-4FE9FC5F15D1}"/>
              </a:ext>
            </a:extLst>
          </p:cNvPr>
          <p:cNvSpPr/>
          <p:nvPr/>
        </p:nvSpPr>
        <p:spPr>
          <a:xfrm>
            <a:off x="7446169" y="4271517"/>
            <a:ext cx="2700337" cy="7858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Whether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job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is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runnable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9A41D60-6242-9D4A-A903-0F562AFC9B0B}"/>
              </a:ext>
            </a:extLst>
          </p:cNvPr>
          <p:cNvSpPr/>
          <p:nvPr/>
        </p:nvSpPr>
        <p:spPr>
          <a:xfrm>
            <a:off x="6096000" y="2185988"/>
            <a:ext cx="3071517" cy="175032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Future Job</a:t>
            </a:r>
            <a:r>
              <a:rPr lang="zh-CN" altLang="en-US" sz="3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Arrival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333BDC6-F972-684A-8213-1B9D928B99E5}"/>
              </a:ext>
            </a:extLst>
          </p:cNvPr>
          <p:cNvSpPr/>
          <p:nvPr/>
        </p:nvSpPr>
        <p:spPr>
          <a:xfrm>
            <a:off x="7446169" y="5183775"/>
            <a:ext cx="2700337" cy="78581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sz="2000" dirty="0">
                <a:solidFill>
                  <a:schemeClr val="tx1"/>
                </a:solidFill>
                <a:latin typeface="Helvetica" pitchFamily="2" charset="0"/>
              </a:rPr>
              <a:t>…</a:t>
            </a:r>
          </a:p>
        </p:txBody>
      </p:sp>
      <p:pic>
        <p:nvPicPr>
          <p:cNvPr id="23" name="Google Shape;57;p13">
            <a:extLst>
              <a:ext uri="{FF2B5EF4-FFF2-40B4-BE49-F238E27FC236}">
                <a16:creationId xmlns:a16="http://schemas.microsoft.com/office/drawing/2014/main" id="{27838548-D291-8349-AB70-EBF1B1AB76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472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1424A3-77D1-CD40-8A29-84C0F68BD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8" y="1232517"/>
            <a:ext cx="4973264" cy="1511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03CDA-7DA6-994B-8490-1E76621D7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Reinforcement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Learning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BB1DFC-597F-4242-BE6C-CEDDBA1F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/>
              <a:t>14</a:t>
            </a:fld>
            <a:endParaRPr lang="en-US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923DE00C-5F95-AB49-B69C-16E293016FF0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 rot="5400000">
            <a:off x="3550548" y="1393319"/>
            <a:ext cx="1053702" cy="375584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2109803-87E6-A942-B82D-44EFEB5DA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63" y="3798091"/>
            <a:ext cx="3176629" cy="17824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F481E4-0176-3342-B4F9-B730EEEBD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829" y="3798091"/>
            <a:ext cx="2678982" cy="17665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82BFC2-4D81-AA40-AB62-8418C31F7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260" y="3798091"/>
            <a:ext cx="2920020" cy="18797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4CB60AE-741D-FD47-8F9C-8CEFCD18042A}"/>
              </a:ext>
            </a:extLst>
          </p:cNvPr>
          <p:cNvSpPr txBox="1"/>
          <p:nvPr/>
        </p:nvSpPr>
        <p:spPr>
          <a:xfrm>
            <a:off x="448443" y="5691921"/>
            <a:ext cx="350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</a:rPr>
              <a:t>David Silver</a:t>
            </a:r>
            <a:r>
              <a:rPr lang="en-US" sz="1000" dirty="0">
                <a:effectLst/>
                <a:latin typeface="+mj-lt"/>
              </a:rPr>
              <a:t>, et. al</a:t>
            </a:r>
            <a:r>
              <a:rPr lang="en-US" sz="1000" dirty="0">
                <a:latin typeface="+mj-lt"/>
              </a:rPr>
              <a:t>. Mastering the game of Go with deep neural networks and tree search, </a:t>
            </a:r>
            <a:r>
              <a:rPr lang="en-US" altLang="zh-CN" sz="1000" dirty="0">
                <a:effectLst/>
                <a:latin typeface="+mj-lt"/>
              </a:rPr>
              <a:t>Nature</a:t>
            </a:r>
            <a:r>
              <a:rPr lang="zh-CN" altLang="en-US" sz="1000" dirty="0">
                <a:effectLst/>
                <a:latin typeface="+mj-lt"/>
              </a:rPr>
              <a:t> </a:t>
            </a:r>
            <a:r>
              <a:rPr lang="en-US" altLang="zh-CN" sz="1000" dirty="0">
                <a:latin typeface="+mj-lt"/>
              </a:rPr>
              <a:t>vol. 529 (2016)</a:t>
            </a:r>
            <a:endParaRPr lang="en-US" sz="1000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10A4FD-391B-2942-B14F-C0051A7845DC}"/>
              </a:ext>
            </a:extLst>
          </p:cNvPr>
          <p:cNvSpPr txBox="1"/>
          <p:nvPr/>
        </p:nvSpPr>
        <p:spPr>
          <a:xfrm>
            <a:off x="4344966" y="5692963"/>
            <a:ext cx="350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Volodymyr </a:t>
            </a:r>
            <a:r>
              <a:rPr lang="en-US" sz="1000" dirty="0" err="1">
                <a:latin typeface="+mj-lt"/>
              </a:rPr>
              <a:t>Mnih</a:t>
            </a:r>
            <a:r>
              <a:rPr lang="en-US" sz="1000" dirty="0">
                <a:latin typeface="+mj-lt"/>
              </a:rPr>
              <a:t>, </a:t>
            </a:r>
            <a:r>
              <a:rPr lang="en-US" sz="1000" dirty="0">
                <a:effectLst/>
                <a:latin typeface="+mj-lt"/>
              </a:rPr>
              <a:t>et. al. </a:t>
            </a:r>
            <a:r>
              <a:rPr lang="en-US" sz="1000" dirty="0">
                <a:latin typeface="+mj-lt"/>
              </a:rPr>
              <a:t>Playing Atari with Deep Reinforcement Learning</a:t>
            </a:r>
            <a:r>
              <a:rPr lang="zh-CN" altLang="en-US" sz="1000" dirty="0">
                <a:latin typeface="+mj-lt"/>
              </a:rPr>
              <a:t> </a:t>
            </a:r>
            <a:r>
              <a:rPr lang="en-US" altLang="zh-CN" sz="1000" dirty="0">
                <a:latin typeface="+mj-lt"/>
              </a:rPr>
              <a:t>arXiv:1312.5602 (cs)</a:t>
            </a:r>
            <a:endParaRPr lang="en-US" sz="1000" dirty="0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B73423-EA96-6B47-B01D-08558101E2E8}"/>
              </a:ext>
            </a:extLst>
          </p:cNvPr>
          <p:cNvSpPr txBox="1"/>
          <p:nvPr/>
        </p:nvSpPr>
        <p:spPr>
          <a:xfrm>
            <a:off x="8385716" y="5691921"/>
            <a:ext cx="350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effectLst/>
                <a:latin typeface="+mj-lt"/>
              </a:rPr>
              <a:t>From</a:t>
            </a:r>
            <a:r>
              <a:rPr lang="zh-CN" altLang="en-US" sz="1000" dirty="0">
                <a:effectLst/>
                <a:latin typeface="+mj-lt"/>
              </a:rPr>
              <a:t> </a:t>
            </a:r>
            <a:r>
              <a:rPr lang="en-US" altLang="zh-CN" sz="1000" dirty="0">
                <a:latin typeface="+mj-lt"/>
              </a:rPr>
              <a:t>https://www.selfdrivingcars360.com/how-autonomous-vehicles-fit-into-our-ai-enabled-future/</a:t>
            </a:r>
            <a:endParaRPr lang="en-US" sz="1000" dirty="0">
              <a:latin typeface="+mj-lt"/>
            </a:endParaRP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6A02CF0-D1A9-D74E-A6EF-981B96C69A11}"/>
              </a:ext>
            </a:extLst>
          </p:cNvPr>
          <p:cNvCxnSpPr>
            <a:cxnSpLocks/>
            <a:stCxn id="4" idx="2"/>
            <a:endCxn id="31" idx="0"/>
          </p:cNvCxnSpPr>
          <p:nvPr/>
        </p:nvCxnSpPr>
        <p:spPr>
          <a:xfrm rot="5400000">
            <a:off x="5428469" y="3271240"/>
            <a:ext cx="105370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9DEA5B39-F63D-5742-B24A-2AB26685B4B7}"/>
              </a:ext>
            </a:extLst>
          </p:cNvPr>
          <p:cNvCxnSpPr>
            <a:cxnSpLocks/>
            <a:stCxn id="4" idx="2"/>
            <a:endCxn id="32" idx="0"/>
          </p:cNvCxnSpPr>
          <p:nvPr/>
        </p:nvCxnSpPr>
        <p:spPr>
          <a:xfrm rot="16200000" flipH="1">
            <a:off x="7450944" y="1248765"/>
            <a:ext cx="1053702" cy="404495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D66A4810-F8D4-EF40-B7D6-DC29B15219B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943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347D-A402-904C-A883-F5BD8CFF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Helvetica" pitchFamily="2" charset="0"/>
              </a:rPr>
              <a:t>Outline</a:t>
            </a:r>
            <a:endParaRPr lang="en-US" sz="5400">
              <a:solidFill>
                <a:schemeClr val="bg1"/>
              </a:solidFill>
              <a:latin typeface="Helvetica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AB1B10-F6AC-4429-B803-3871ADC21C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2256" y="1365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554C5-3C32-DA40-8BB0-94D5ACE6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15</a:t>
            </a:fld>
            <a:endParaRPr lang="en-US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98D23-D380-3E41-92BB-27E5425189F4}"/>
              </a:ext>
            </a:extLst>
          </p:cNvPr>
          <p:cNvSpPr txBox="1"/>
          <p:nvPr/>
        </p:nvSpPr>
        <p:spPr>
          <a:xfrm>
            <a:off x="3791759" y="3626089"/>
            <a:ext cx="6700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500" dirty="0">
                <a:latin typeface="Helvetica" pitchFamily="2" charset="0"/>
              </a:rPr>
              <a:t>Overview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of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 err="1">
                <a:latin typeface="Helvetica" pitchFamily="2" charset="0"/>
              </a:rPr>
              <a:t>SchedInspector</a:t>
            </a:r>
            <a:endParaRPr lang="en-US" altLang="zh-CN" sz="25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500" dirty="0">
                <a:latin typeface="Helvetica" pitchFamily="2" charset="0"/>
              </a:rPr>
              <a:t>Design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of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State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and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Reward</a:t>
            </a:r>
          </a:p>
        </p:txBody>
      </p:sp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4065BF96-657C-E645-8135-42834F2886F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47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3544-3EF5-A74B-97DD-396076F4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Our Contribution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353A1-7710-C940-8C71-62B5EEE86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47" y="2055813"/>
            <a:ext cx="5552952" cy="26001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883E841-9A5D-BB49-8E48-7222D8B68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16" y="1901130"/>
            <a:ext cx="6141931" cy="4060406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Helvetica" pitchFamily="2" charset="0"/>
              </a:rPr>
              <a:t>T</a:t>
            </a:r>
            <a:r>
              <a:rPr lang="en-US" sz="2400" dirty="0">
                <a:latin typeface="Helvetica" pitchFamily="2" charset="0"/>
              </a:rPr>
              <a:t>he first scheduling inspector </a:t>
            </a:r>
            <a:r>
              <a:rPr lang="en-US" altLang="zh-CN" sz="2400" dirty="0">
                <a:latin typeface="Helvetica" pitchFamily="2" charset="0"/>
              </a:rPr>
              <a:t>for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HPC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systems.</a:t>
            </a:r>
          </a:p>
          <a:p>
            <a:endParaRPr lang="en-US" altLang="zh-CN" sz="2400" dirty="0"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Helvetica" pitchFamily="2" charset="0"/>
                <a:cs typeface="Times New Roman" panose="02020603050405020304" pitchFamily="18" charset="0"/>
              </a:rPr>
              <a:t>ew 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optimizations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state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reward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enable efficient RL training.</a:t>
            </a:r>
          </a:p>
          <a:p>
            <a:endParaRPr lang="en-US" altLang="zh-CN" sz="2400" dirty="0">
              <a:latin typeface="Helvetica" pitchFamily="2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Extensively evaluations on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Helvetica" pitchFamily="2" charset="0"/>
                <a:cs typeface="Times New Roman" panose="02020603050405020304" pitchFamily="18" charset="0"/>
              </a:rPr>
              <a:t>efficiency, stability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Helvetica" pitchFamily="2" charset="0"/>
              </a:rPr>
              <a:t>interpretability</a:t>
            </a:r>
            <a:r>
              <a:rPr lang="en-US" sz="2400" dirty="0">
                <a:latin typeface="Helvetica" pitchFamily="2" charset="0"/>
                <a:cs typeface="Times New Roman" panose="02020603050405020304" pitchFamily="18" charset="0"/>
              </a:rPr>
              <a:t> of </a:t>
            </a:r>
            <a:r>
              <a:rPr lang="en-US" altLang="zh-CN" sz="2400" dirty="0" err="1">
                <a:latin typeface="Helvetica" pitchFamily="2" charset="0"/>
                <a:cs typeface="Times New Roman" panose="02020603050405020304" pitchFamily="18" charset="0"/>
              </a:rPr>
              <a:t>SchedInspector</a:t>
            </a:r>
            <a:r>
              <a:rPr lang="en-US" altLang="zh-CN" sz="2400" dirty="0">
                <a:latin typeface="Helvetica" pitchFamily="2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7C595843-0E08-0B44-BE8A-9D11056226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31661-AA11-6140-9C20-3C3AEFAC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0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ounded Rectangle 317">
            <a:extLst>
              <a:ext uri="{FF2B5EF4-FFF2-40B4-BE49-F238E27FC236}">
                <a16:creationId xmlns:a16="http://schemas.microsoft.com/office/drawing/2014/main" id="{BE2B9137-4604-CC4E-B55E-8C57B10F1471}"/>
              </a:ext>
            </a:extLst>
          </p:cNvPr>
          <p:cNvSpPr/>
          <p:nvPr/>
        </p:nvSpPr>
        <p:spPr>
          <a:xfrm>
            <a:off x="5708232" y="2334383"/>
            <a:ext cx="2340091" cy="32181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6A58B-9E7F-C448-8D31-DEB7A9CC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13" y="165940"/>
            <a:ext cx="4998303" cy="1519484"/>
          </a:xfrm>
          <a:prstGeom prst="rect">
            <a:avLst/>
          </a:prstGeom>
        </p:spPr>
      </p:pic>
      <p:sp>
        <p:nvSpPr>
          <p:cNvPr id="285" name="TextBox 284">
            <a:extLst>
              <a:ext uri="{FF2B5EF4-FFF2-40B4-BE49-F238E27FC236}">
                <a16:creationId xmlns:a16="http://schemas.microsoft.com/office/drawing/2014/main" id="{7BE70522-F402-B140-8269-303BDE61DA2B}"/>
              </a:ext>
            </a:extLst>
          </p:cNvPr>
          <p:cNvSpPr txBox="1"/>
          <p:nvPr/>
        </p:nvSpPr>
        <p:spPr>
          <a:xfrm>
            <a:off x="6533804" y="3519512"/>
            <a:ext cx="638316" cy="369332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Helvetica" pitchFamily="2" charset="0"/>
              </a:rPr>
              <a:t>Job</a:t>
            </a:r>
            <a:r>
              <a:rPr lang="en-US" altLang="zh-CN" b="1" i="1" baseline="-25000" dirty="0" err="1">
                <a:latin typeface="Helvetica" pitchFamily="2" charset="0"/>
              </a:rPr>
              <a:t>i</a:t>
            </a:r>
            <a:endParaRPr lang="en-US" b="1" i="1" dirty="0">
              <a:latin typeface="Helvetica" pitchFamily="2" charset="0"/>
            </a:endParaRP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A2DD2F48-BD6C-CB4D-B483-9F08FAD9B102}"/>
              </a:ext>
            </a:extLst>
          </p:cNvPr>
          <p:cNvCxnSpPr>
            <a:cxnSpLocks/>
            <a:endCxn id="285" idx="1"/>
          </p:cNvCxnSpPr>
          <p:nvPr/>
        </p:nvCxnSpPr>
        <p:spPr>
          <a:xfrm flipV="1">
            <a:off x="5034484" y="3704178"/>
            <a:ext cx="1499320" cy="172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Connector: Elbow 254">
            <a:extLst>
              <a:ext uri="{FF2B5EF4-FFF2-40B4-BE49-F238E27FC236}">
                <a16:creationId xmlns:a16="http://schemas.microsoft.com/office/drawing/2014/main" id="{EF520F71-2320-7D40-973B-AB952D663F83}"/>
              </a:ext>
            </a:extLst>
          </p:cNvPr>
          <p:cNvCxnSpPr>
            <a:cxnSpLocks/>
            <a:stCxn id="285" idx="3"/>
            <a:endCxn id="227" idx="1"/>
          </p:cNvCxnSpPr>
          <p:nvPr/>
        </p:nvCxnSpPr>
        <p:spPr>
          <a:xfrm>
            <a:off x="7172120" y="3704178"/>
            <a:ext cx="2024447" cy="239268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B79FF928-B680-F649-AA82-DCC8F0F6DB8C}"/>
              </a:ext>
            </a:extLst>
          </p:cNvPr>
          <p:cNvCxnSpPr>
            <a:cxnSpLocks/>
          </p:cNvCxnSpPr>
          <p:nvPr/>
        </p:nvCxnSpPr>
        <p:spPr>
          <a:xfrm flipH="1">
            <a:off x="7632274" y="4611679"/>
            <a:ext cx="141571" cy="10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6B81AA7-A5BD-3042-8E35-5FF11177039C}"/>
              </a:ext>
            </a:extLst>
          </p:cNvPr>
          <p:cNvSpPr/>
          <p:nvPr/>
        </p:nvSpPr>
        <p:spPr>
          <a:xfrm>
            <a:off x="4443153" y="3263142"/>
            <a:ext cx="1134273" cy="17984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" pitchFamily="2" charset="0"/>
              </a:rPr>
              <a:t>HPC Batch Job Scheduler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F295F-2FB0-DF42-BB91-1ED7D039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99" y="365572"/>
            <a:ext cx="3719982" cy="1325563"/>
          </a:xfrm>
        </p:spPr>
        <p:txBody>
          <a:bodyPr>
            <a:normAutofit/>
          </a:bodyPr>
          <a:lstStyle/>
          <a:p>
            <a:r>
              <a:rPr lang="en-US" altLang="zh-CN" sz="4000" dirty="0" err="1">
                <a:latin typeface="Helvetica" pitchFamily="2" charset="0"/>
              </a:rPr>
              <a:t>SchedInspector</a:t>
            </a:r>
            <a:endParaRPr lang="en-US" sz="4000" dirty="0">
              <a:latin typeface="Helvetica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39B5DD-5110-584C-9E24-4C3A88479F93}"/>
              </a:ext>
            </a:extLst>
          </p:cNvPr>
          <p:cNvSpPr txBox="1"/>
          <p:nvPr/>
        </p:nvSpPr>
        <p:spPr>
          <a:xfrm>
            <a:off x="7786724" y="4427013"/>
            <a:ext cx="10182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Reward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9A72B68-5CDD-9B44-810C-13B02FFAF544}"/>
              </a:ext>
            </a:extLst>
          </p:cNvPr>
          <p:cNvSpPr txBox="1"/>
          <p:nvPr/>
        </p:nvSpPr>
        <p:spPr>
          <a:xfrm>
            <a:off x="941489" y="2084880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F32944AF-A6AC-A541-B545-AB042A373CE9}"/>
              </a:ext>
            </a:extLst>
          </p:cNvPr>
          <p:cNvSpPr/>
          <p:nvPr/>
        </p:nvSpPr>
        <p:spPr>
          <a:xfrm>
            <a:off x="9196567" y="3280536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475A1DD-1970-4643-86A7-33A7DE6C5DCD}"/>
              </a:ext>
            </a:extLst>
          </p:cNvPr>
          <p:cNvSpPr/>
          <p:nvPr/>
        </p:nvSpPr>
        <p:spPr>
          <a:xfrm>
            <a:off x="9657412" y="328080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8FE8EB5-1158-0744-867F-790C339856E3}"/>
              </a:ext>
            </a:extLst>
          </p:cNvPr>
          <p:cNvSpPr/>
          <p:nvPr/>
        </p:nvSpPr>
        <p:spPr>
          <a:xfrm>
            <a:off x="10113623" y="328080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D6732D21-1794-4741-A275-A76611033510}"/>
              </a:ext>
            </a:extLst>
          </p:cNvPr>
          <p:cNvCxnSpPr>
            <a:stCxn id="222" idx="3"/>
            <a:endCxn id="223" idx="1"/>
          </p:cNvCxnSpPr>
          <p:nvPr/>
        </p:nvCxnSpPr>
        <p:spPr>
          <a:xfrm>
            <a:off x="9534770" y="3452390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D2C23E41-3CC3-D44C-9A95-D45CCD4CB921}"/>
              </a:ext>
            </a:extLst>
          </p:cNvPr>
          <p:cNvCxnSpPr>
            <a:cxnSpLocks/>
            <a:stCxn id="223" idx="3"/>
            <a:endCxn id="224" idx="1"/>
          </p:cNvCxnSpPr>
          <p:nvPr/>
        </p:nvCxnSpPr>
        <p:spPr>
          <a:xfrm>
            <a:off x="9995615" y="3452661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CD48D97-6EDC-8C40-83A3-2DD0B5289BEF}"/>
              </a:ext>
            </a:extLst>
          </p:cNvPr>
          <p:cNvSpPr/>
          <p:nvPr/>
        </p:nvSpPr>
        <p:spPr>
          <a:xfrm>
            <a:off x="9196567" y="3771592"/>
            <a:ext cx="338203" cy="343708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CA971B7B-B832-7949-A413-D758AE9F86B6}"/>
              </a:ext>
            </a:extLst>
          </p:cNvPr>
          <p:cNvSpPr/>
          <p:nvPr/>
        </p:nvSpPr>
        <p:spPr>
          <a:xfrm>
            <a:off x="9657412" y="3771863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02635CC-8D13-B846-B66E-47A3A8ACBCA9}"/>
              </a:ext>
            </a:extLst>
          </p:cNvPr>
          <p:cNvSpPr/>
          <p:nvPr/>
        </p:nvSpPr>
        <p:spPr>
          <a:xfrm>
            <a:off x="10113623" y="3771863"/>
            <a:ext cx="338203" cy="343708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0D06169-AD07-3D48-BAA5-2188EE02290E}"/>
              </a:ext>
            </a:extLst>
          </p:cNvPr>
          <p:cNvCxnSpPr>
            <a:cxnSpLocks/>
            <a:stCxn id="227" idx="3"/>
            <a:endCxn id="228" idx="1"/>
          </p:cNvCxnSpPr>
          <p:nvPr/>
        </p:nvCxnSpPr>
        <p:spPr>
          <a:xfrm>
            <a:off x="9534770" y="3943446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5149058-8369-2643-8140-727A4FD54B38}"/>
              </a:ext>
            </a:extLst>
          </p:cNvPr>
          <p:cNvCxnSpPr>
            <a:cxnSpLocks/>
            <a:stCxn id="228" idx="3"/>
            <a:endCxn id="229" idx="1"/>
          </p:cNvCxnSpPr>
          <p:nvPr/>
        </p:nvCxnSpPr>
        <p:spPr>
          <a:xfrm>
            <a:off x="9995615" y="3943717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540DEE0-CF7D-4E4D-A9DC-73DE70230E6F}"/>
              </a:ext>
            </a:extLst>
          </p:cNvPr>
          <p:cNvCxnSpPr>
            <a:cxnSpLocks/>
            <a:stCxn id="222" idx="2"/>
            <a:endCxn id="227" idx="0"/>
          </p:cNvCxnSpPr>
          <p:nvPr/>
        </p:nvCxnSpPr>
        <p:spPr>
          <a:xfrm>
            <a:off x="9365669" y="3624244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25E20A03-F084-AC42-9F36-9F765F2732F2}"/>
              </a:ext>
            </a:extLst>
          </p:cNvPr>
          <p:cNvCxnSpPr>
            <a:cxnSpLocks/>
            <a:stCxn id="223" idx="2"/>
            <a:endCxn id="228" idx="0"/>
          </p:cNvCxnSpPr>
          <p:nvPr/>
        </p:nvCxnSpPr>
        <p:spPr>
          <a:xfrm>
            <a:off x="9826514" y="362451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6F595C9-79E7-4A40-8B43-F5D58315ADC3}"/>
              </a:ext>
            </a:extLst>
          </p:cNvPr>
          <p:cNvCxnSpPr>
            <a:cxnSpLocks/>
            <a:stCxn id="224" idx="2"/>
            <a:endCxn id="229" idx="0"/>
          </p:cNvCxnSpPr>
          <p:nvPr/>
        </p:nvCxnSpPr>
        <p:spPr>
          <a:xfrm>
            <a:off x="10282725" y="362451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73976D5-3B23-594B-9227-E19C981A3A8B}"/>
              </a:ext>
            </a:extLst>
          </p:cNvPr>
          <p:cNvSpPr/>
          <p:nvPr/>
        </p:nvSpPr>
        <p:spPr>
          <a:xfrm>
            <a:off x="10573245" y="3282475"/>
            <a:ext cx="338203" cy="343708"/>
          </a:xfrm>
          <a:prstGeom prst="rect">
            <a:avLst/>
          </a:prstGeom>
          <a:pattFill prst="pct20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8F5F814-1F82-2C45-9DEC-E5713B765534}"/>
              </a:ext>
            </a:extLst>
          </p:cNvPr>
          <p:cNvSpPr/>
          <p:nvPr/>
        </p:nvSpPr>
        <p:spPr>
          <a:xfrm>
            <a:off x="11034090" y="3282746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CF480DC-C010-5240-A988-AD9D52C8B83E}"/>
              </a:ext>
            </a:extLst>
          </p:cNvPr>
          <p:cNvSpPr/>
          <p:nvPr/>
        </p:nvSpPr>
        <p:spPr>
          <a:xfrm>
            <a:off x="11490301" y="3282746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0DBB4E9-D13A-124B-A0CC-03F8CCEC8751}"/>
              </a:ext>
            </a:extLst>
          </p:cNvPr>
          <p:cNvCxnSpPr>
            <a:cxnSpLocks/>
            <a:stCxn id="235" idx="3"/>
            <a:endCxn id="236" idx="1"/>
          </p:cNvCxnSpPr>
          <p:nvPr/>
        </p:nvCxnSpPr>
        <p:spPr>
          <a:xfrm>
            <a:off x="10911448" y="3454329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E08C11D5-E24A-8149-9A34-8809CB69D610}"/>
              </a:ext>
            </a:extLst>
          </p:cNvPr>
          <p:cNvCxnSpPr>
            <a:cxnSpLocks/>
            <a:stCxn id="236" idx="3"/>
            <a:endCxn id="237" idx="1"/>
          </p:cNvCxnSpPr>
          <p:nvPr/>
        </p:nvCxnSpPr>
        <p:spPr>
          <a:xfrm>
            <a:off x="11372293" y="3454600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>
            <a:extLst>
              <a:ext uri="{FF2B5EF4-FFF2-40B4-BE49-F238E27FC236}">
                <a16:creationId xmlns:a16="http://schemas.microsoft.com/office/drawing/2014/main" id="{A75AB9E3-FAD7-A543-81D9-E2D050FB5BD8}"/>
              </a:ext>
            </a:extLst>
          </p:cNvPr>
          <p:cNvSpPr/>
          <p:nvPr/>
        </p:nvSpPr>
        <p:spPr>
          <a:xfrm>
            <a:off x="10573245" y="3773531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AAC97B7-9065-094A-A731-41CA261C4617}"/>
              </a:ext>
            </a:extLst>
          </p:cNvPr>
          <p:cNvSpPr/>
          <p:nvPr/>
        </p:nvSpPr>
        <p:spPr>
          <a:xfrm>
            <a:off x="11034090" y="3773802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18DEDDC-2832-5841-8C60-796477BC70B3}"/>
              </a:ext>
            </a:extLst>
          </p:cNvPr>
          <p:cNvSpPr/>
          <p:nvPr/>
        </p:nvSpPr>
        <p:spPr>
          <a:xfrm>
            <a:off x="11490301" y="3773802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43BFD6F-1C59-7D49-A51A-9BEB410C10AC}"/>
              </a:ext>
            </a:extLst>
          </p:cNvPr>
          <p:cNvCxnSpPr>
            <a:cxnSpLocks/>
            <a:stCxn id="240" idx="3"/>
            <a:endCxn id="241" idx="1"/>
          </p:cNvCxnSpPr>
          <p:nvPr/>
        </p:nvCxnSpPr>
        <p:spPr>
          <a:xfrm>
            <a:off x="10911448" y="3945385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1AC9B589-AC85-414F-AF4B-C0C36FC53179}"/>
              </a:ext>
            </a:extLst>
          </p:cNvPr>
          <p:cNvCxnSpPr>
            <a:cxnSpLocks/>
            <a:stCxn id="241" idx="3"/>
            <a:endCxn id="242" idx="1"/>
          </p:cNvCxnSpPr>
          <p:nvPr/>
        </p:nvCxnSpPr>
        <p:spPr>
          <a:xfrm>
            <a:off x="11372293" y="3945656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DCF27F37-0FA9-AF43-B60A-57B1156EE32D}"/>
              </a:ext>
            </a:extLst>
          </p:cNvPr>
          <p:cNvCxnSpPr>
            <a:cxnSpLocks/>
            <a:stCxn id="235" idx="2"/>
            <a:endCxn id="240" idx="0"/>
          </p:cNvCxnSpPr>
          <p:nvPr/>
        </p:nvCxnSpPr>
        <p:spPr>
          <a:xfrm>
            <a:off x="10742347" y="3626183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E94AE4C2-76EA-7F4F-9B28-42E097EE74BE}"/>
              </a:ext>
            </a:extLst>
          </p:cNvPr>
          <p:cNvCxnSpPr>
            <a:cxnSpLocks/>
            <a:stCxn id="236" idx="2"/>
            <a:endCxn id="241" idx="0"/>
          </p:cNvCxnSpPr>
          <p:nvPr/>
        </p:nvCxnSpPr>
        <p:spPr>
          <a:xfrm>
            <a:off x="11203192" y="3626454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2BD2069C-9BA6-574A-9E78-36D329E31DE3}"/>
              </a:ext>
            </a:extLst>
          </p:cNvPr>
          <p:cNvCxnSpPr>
            <a:cxnSpLocks/>
            <a:stCxn id="237" idx="2"/>
            <a:endCxn id="242" idx="0"/>
          </p:cNvCxnSpPr>
          <p:nvPr/>
        </p:nvCxnSpPr>
        <p:spPr>
          <a:xfrm>
            <a:off x="11659403" y="3626454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3C664647-4254-8249-AF0C-A486A2EB3ED8}"/>
              </a:ext>
            </a:extLst>
          </p:cNvPr>
          <p:cNvCxnSpPr>
            <a:cxnSpLocks/>
            <a:stCxn id="224" idx="3"/>
            <a:endCxn id="235" idx="1"/>
          </p:cNvCxnSpPr>
          <p:nvPr/>
        </p:nvCxnSpPr>
        <p:spPr>
          <a:xfrm>
            <a:off x="10451826" y="3452661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0C7F991-A7A3-5A48-942E-BA37D4675B45}"/>
              </a:ext>
            </a:extLst>
          </p:cNvPr>
          <p:cNvCxnSpPr>
            <a:cxnSpLocks/>
            <a:stCxn id="229" idx="3"/>
            <a:endCxn id="240" idx="1"/>
          </p:cNvCxnSpPr>
          <p:nvPr/>
        </p:nvCxnSpPr>
        <p:spPr>
          <a:xfrm>
            <a:off x="10451826" y="3943717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>
            <a:extLst>
              <a:ext uri="{FF2B5EF4-FFF2-40B4-BE49-F238E27FC236}">
                <a16:creationId xmlns:a16="http://schemas.microsoft.com/office/drawing/2014/main" id="{6ED68C8E-488D-B242-8A46-79E3C25D7D0D}"/>
              </a:ext>
            </a:extLst>
          </p:cNvPr>
          <p:cNvSpPr/>
          <p:nvPr/>
        </p:nvSpPr>
        <p:spPr>
          <a:xfrm>
            <a:off x="9196567" y="4267971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D183306F-CF33-C447-9977-BD9B4A97FDCA}"/>
              </a:ext>
            </a:extLst>
          </p:cNvPr>
          <p:cNvSpPr/>
          <p:nvPr/>
        </p:nvSpPr>
        <p:spPr>
          <a:xfrm>
            <a:off x="9657412" y="4268242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94DF1A39-8B63-8344-AF9E-C3E8BCD161C0}"/>
              </a:ext>
            </a:extLst>
          </p:cNvPr>
          <p:cNvSpPr/>
          <p:nvPr/>
        </p:nvSpPr>
        <p:spPr>
          <a:xfrm>
            <a:off x="10113623" y="4268242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FF3710D2-539F-8844-8441-147A15B1E869}"/>
              </a:ext>
            </a:extLst>
          </p:cNvPr>
          <p:cNvCxnSpPr>
            <a:cxnSpLocks/>
            <a:stCxn id="250" idx="3"/>
            <a:endCxn id="251" idx="1"/>
          </p:cNvCxnSpPr>
          <p:nvPr/>
        </p:nvCxnSpPr>
        <p:spPr>
          <a:xfrm>
            <a:off x="9534770" y="4439825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5445EF80-AB9C-4143-B841-E789F6B9EA17}"/>
              </a:ext>
            </a:extLst>
          </p:cNvPr>
          <p:cNvCxnSpPr>
            <a:cxnSpLocks/>
            <a:stCxn id="251" idx="3"/>
            <a:endCxn id="252" idx="1"/>
          </p:cNvCxnSpPr>
          <p:nvPr/>
        </p:nvCxnSpPr>
        <p:spPr>
          <a:xfrm>
            <a:off x="9995615" y="4440096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ectangle 254">
            <a:extLst>
              <a:ext uri="{FF2B5EF4-FFF2-40B4-BE49-F238E27FC236}">
                <a16:creationId xmlns:a16="http://schemas.microsoft.com/office/drawing/2014/main" id="{BA80425D-F0E6-0341-B709-22125CF97D6D}"/>
              </a:ext>
            </a:extLst>
          </p:cNvPr>
          <p:cNvSpPr/>
          <p:nvPr/>
        </p:nvSpPr>
        <p:spPr>
          <a:xfrm>
            <a:off x="9196567" y="4759027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D8DBEF6-5C04-274A-8AC3-5C473D3DB2B8}"/>
              </a:ext>
            </a:extLst>
          </p:cNvPr>
          <p:cNvSpPr/>
          <p:nvPr/>
        </p:nvSpPr>
        <p:spPr>
          <a:xfrm>
            <a:off x="9657412" y="4759298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2CB124F-A916-4F49-97FC-8300E91678DD}"/>
              </a:ext>
            </a:extLst>
          </p:cNvPr>
          <p:cNvSpPr/>
          <p:nvPr/>
        </p:nvSpPr>
        <p:spPr>
          <a:xfrm>
            <a:off x="10113623" y="4759298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08E7F6D-3895-BB46-A8C9-87F3AA885B99}"/>
              </a:ext>
            </a:extLst>
          </p:cNvPr>
          <p:cNvCxnSpPr>
            <a:cxnSpLocks/>
            <a:stCxn id="255" idx="3"/>
            <a:endCxn id="256" idx="1"/>
          </p:cNvCxnSpPr>
          <p:nvPr/>
        </p:nvCxnSpPr>
        <p:spPr>
          <a:xfrm>
            <a:off x="9534770" y="4930881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02DB39B-303D-0447-97FB-9C21E7CD6310}"/>
              </a:ext>
            </a:extLst>
          </p:cNvPr>
          <p:cNvCxnSpPr>
            <a:cxnSpLocks/>
            <a:stCxn id="256" idx="3"/>
            <a:endCxn id="257" idx="1"/>
          </p:cNvCxnSpPr>
          <p:nvPr/>
        </p:nvCxnSpPr>
        <p:spPr>
          <a:xfrm>
            <a:off x="9995615" y="4931152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9A0C8BC-834E-FD4F-BB73-7DF895428109}"/>
              </a:ext>
            </a:extLst>
          </p:cNvPr>
          <p:cNvCxnSpPr>
            <a:cxnSpLocks/>
            <a:stCxn id="250" idx="2"/>
            <a:endCxn id="255" idx="0"/>
          </p:cNvCxnSpPr>
          <p:nvPr/>
        </p:nvCxnSpPr>
        <p:spPr>
          <a:xfrm>
            <a:off x="9365669" y="4611679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282CAE6-5542-5D4F-8C91-A4B8797C8C5C}"/>
              </a:ext>
            </a:extLst>
          </p:cNvPr>
          <p:cNvCxnSpPr>
            <a:cxnSpLocks/>
            <a:stCxn id="251" idx="2"/>
            <a:endCxn id="256" idx="0"/>
          </p:cNvCxnSpPr>
          <p:nvPr/>
        </p:nvCxnSpPr>
        <p:spPr>
          <a:xfrm>
            <a:off x="9826514" y="461195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64F3CE3-B16C-2A42-8277-6C3BCD6CE4AF}"/>
              </a:ext>
            </a:extLst>
          </p:cNvPr>
          <p:cNvCxnSpPr>
            <a:cxnSpLocks/>
            <a:stCxn id="252" idx="2"/>
            <a:endCxn id="257" idx="0"/>
          </p:cNvCxnSpPr>
          <p:nvPr/>
        </p:nvCxnSpPr>
        <p:spPr>
          <a:xfrm>
            <a:off x="10282725" y="461195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C3ECCC7F-04DB-6942-9CA1-A2747CE5C305}"/>
              </a:ext>
            </a:extLst>
          </p:cNvPr>
          <p:cNvSpPr/>
          <p:nvPr/>
        </p:nvSpPr>
        <p:spPr>
          <a:xfrm>
            <a:off x="10573245" y="4269910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3D401438-1E58-FB41-9A85-A752B31A9CC0}"/>
              </a:ext>
            </a:extLst>
          </p:cNvPr>
          <p:cNvSpPr/>
          <p:nvPr/>
        </p:nvSpPr>
        <p:spPr>
          <a:xfrm>
            <a:off x="11034090" y="4270181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0690D022-4EE0-9A4D-9968-434FE3FB2EFE}"/>
              </a:ext>
            </a:extLst>
          </p:cNvPr>
          <p:cNvSpPr/>
          <p:nvPr/>
        </p:nvSpPr>
        <p:spPr>
          <a:xfrm>
            <a:off x="11490301" y="4270181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F5E74B6D-C445-DD46-B28C-35B077B13227}"/>
              </a:ext>
            </a:extLst>
          </p:cNvPr>
          <p:cNvCxnSpPr>
            <a:cxnSpLocks/>
            <a:stCxn id="263" idx="3"/>
            <a:endCxn id="264" idx="1"/>
          </p:cNvCxnSpPr>
          <p:nvPr/>
        </p:nvCxnSpPr>
        <p:spPr>
          <a:xfrm>
            <a:off x="10911448" y="4441764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2249A039-9957-B24F-B924-5AB54DA37E44}"/>
              </a:ext>
            </a:extLst>
          </p:cNvPr>
          <p:cNvCxnSpPr>
            <a:cxnSpLocks/>
            <a:stCxn id="264" idx="3"/>
            <a:endCxn id="265" idx="1"/>
          </p:cNvCxnSpPr>
          <p:nvPr/>
        </p:nvCxnSpPr>
        <p:spPr>
          <a:xfrm>
            <a:off x="11372293" y="4442035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>
            <a:extLst>
              <a:ext uri="{FF2B5EF4-FFF2-40B4-BE49-F238E27FC236}">
                <a16:creationId xmlns:a16="http://schemas.microsoft.com/office/drawing/2014/main" id="{78CF3D66-9F60-7D49-AE50-72A70625D964}"/>
              </a:ext>
            </a:extLst>
          </p:cNvPr>
          <p:cNvSpPr/>
          <p:nvPr/>
        </p:nvSpPr>
        <p:spPr>
          <a:xfrm>
            <a:off x="10573245" y="4760966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986EACC0-A54C-1843-A16A-DBA683ADE225}"/>
              </a:ext>
            </a:extLst>
          </p:cNvPr>
          <p:cNvSpPr/>
          <p:nvPr/>
        </p:nvSpPr>
        <p:spPr>
          <a:xfrm>
            <a:off x="11034090" y="4761237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7B83D995-F5F5-B84B-9602-CC012E85309A}"/>
              </a:ext>
            </a:extLst>
          </p:cNvPr>
          <p:cNvSpPr/>
          <p:nvPr/>
        </p:nvSpPr>
        <p:spPr>
          <a:xfrm>
            <a:off x="11490301" y="476123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72C16BC1-6961-8449-9538-6D304FA8BDB7}"/>
              </a:ext>
            </a:extLst>
          </p:cNvPr>
          <p:cNvCxnSpPr>
            <a:cxnSpLocks/>
            <a:stCxn id="268" idx="3"/>
            <a:endCxn id="269" idx="1"/>
          </p:cNvCxnSpPr>
          <p:nvPr/>
        </p:nvCxnSpPr>
        <p:spPr>
          <a:xfrm>
            <a:off x="10911448" y="4932820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082A3F9E-E27B-B14D-9B60-2F985CA4D748}"/>
              </a:ext>
            </a:extLst>
          </p:cNvPr>
          <p:cNvCxnSpPr>
            <a:cxnSpLocks/>
            <a:stCxn id="269" idx="3"/>
            <a:endCxn id="270" idx="1"/>
          </p:cNvCxnSpPr>
          <p:nvPr/>
        </p:nvCxnSpPr>
        <p:spPr>
          <a:xfrm>
            <a:off x="11372293" y="4933091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9F48697-19B4-194A-B552-3F8EC795E13D}"/>
              </a:ext>
            </a:extLst>
          </p:cNvPr>
          <p:cNvCxnSpPr>
            <a:cxnSpLocks/>
            <a:stCxn id="263" idx="2"/>
            <a:endCxn id="268" idx="0"/>
          </p:cNvCxnSpPr>
          <p:nvPr/>
        </p:nvCxnSpPr>
        <p:spPr>
          <a:xfrm>
            <a:off x="10742347" y="4613618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E8D4CA12-1DD6-5040-A98C-5F21D1C7304E}"/>
              </a:ext>
            </a:extLst>
          </p:cNvPr>
          <p:cNvCxnSpPr>
            <a:cxnSpLocks/>
            <a:stCxn id="264" idx="2"/>
            <a:endCxn id="269" idx="0"/>
          </p:cNvCxnSpPr>
          <p:nvPr/>
        </p:nvCxnSpPr>
        <p:spPr>
          <a:xfrm>
            <a:off x="11203192" y="4613889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12C29F8-3198-0C45-A549-31A8B39E06BF}"/>
              </a:ext>
            </a:extLst>
          </p:cNvPr>
          <p:cNvCxnSpPr>
            <a:cxnSpLocks/>
            <a:stCxn id="265" idx="2"/>
            <a:endCxn id="270" idx="0"/>
          </p:cNvCxnSpPr>
          <p:nvPr/>
        </p:nvCxnSpPr>
        <p:spPr>
          <a:xfrm>
            <a:off x="11659403" y="4613889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EA83EC94-89C2-5F45-84E4-705D8ED6A617}"/>
              </a:ext>
            </a:extLst>
          </p:cNvPr>
          <p:cNvCxnSpPr>
            <a:cxnSpLocks/>
            <a:stCxn id="252" idx="3"/>
            <a:endCxn id="263" idx="1"/>
          </p:cNvCxnSpPr>
          <p:nvPr/>
        </p:nvCxnSpPr>
        <p:spPr>
          <a:xfrm>
            <a:off x="10451826" y="4440096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EC6CE8FC-C36F-3844-8F52-297FBF27178A}"/>
              </a:ext>
            </a:extLst>
          </p:cNvPr>
          <p:cNvCxnSpPr>
            <a:cxnSpLocks/>
            <a:stCxn id="257" idx="3"/>
            <a:endCxn id="268" idx="1"/>
          </p:cNvCxnSpPr>
          <p:nvPr/>
        </p:nvCxnSpPr>
        <p:spPr>
          <a:xfrm>
            <a:off x="10451826" y="4931152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B485DC5-1CFA-BB4D-8F83-17A8DEF07063}"/>
              </a:ext>
            </a:extLst>
          </p:cNvPr>
          <p:cNvCxnSpPr>
            <a:cxnSpLocks/>
            <a:stCxn id="227" idx="2"/>
            <a:endCxn id="250" idx="0"/>
          </p:cNvCxnSpPr>
          <p:nvPr/>
        </p:nvCxnSpPr>
        <p:spPr>
          <a:xfrm>
            <a:off x="9365669" y="4115300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04FBF493-7485-6240-A990-61412D293336}"/>
              </a:ext>
            </a:extLst>
          </p:cNvPr>
          <p:cNvCxnSpPr>
            <a:cxnSpLocks/>
            <a:stCxn id="228" idx="2"/>
            <a:endCxn id="251" idx="0"/>
          </p:cNvCxnSpPr>
          <p:nvPr/>
        </p:nvCxnSpPr>
        <p:spPr>
          <a:xfrm>
            <a:off x="9826514" y="411557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0807F2AB-63D7-4741-B9FB-71C1F65514EB}"/>
              </a:ext>
            </a:extLst>
          </p:cNvPr>
          <p:cNvCxnSpPr>
            <a:cxnSpLocks/>
            <a:stCxn id="229" idx="2"/>
            <a:endCxn id="252" idx="0"/>
          </p:cNvCxnSpPr>
          <p:nvPr/>
        </p:nvCxnSpPr>
        <p:spPr>
          <a:xfrm>
            <a:off x="10282725" y="411557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A5D3F496-CEF9-E44B-AC09-480D8861DC98}"/>
              </a:ext>
            </a:extLst>
          </p:cNvPr>
          <p:cNvCxnSpPr>
            <a:cxnSpLocks/>
            <a:stCxn id="240" idx="2"/>
            <a:endCxn id="263" idx="0"/>
          </p:cNvCxnSpPr>
          <p:nvPr/>
        </p:nvCxnSpPr>
        <p:spPr>
          <a:xfrm>
            <a:off x="10742347" y="4117239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FBB33684-2E27-2A46-89C9-2AB10438E7E9}"/>
              </a:ext>
            </a:extLst>
          </p:cNvPr>
          <p:cNvCxnSpPr>
            <a:cxnSpLocks/>
            <a:stCxn id="241" idx="2"/>
            <a:endCxn id="264" idx="0"/>
          </p:cNvCxnSpPr>
          <p:nvPr/>
        </p:nvCxnSpPr>
        <p:spPr>
          <a:xfrm>
            <a:off x="11203192" y="4117510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152AC8C5-AE41-6348-9115-F7DFED82E6B4}"/>
              </a:ext>
            </a:extLst>
          </p:cNvPr>
          <p:cNvCxnSpPr>
            <a:cxnSpLocks/>
            <a:stCxn id="242" idx="2"/>
            <a:endCxn id="265" idx="0"/>
          </p:cNvCxnSpPr>
          <p:nvPr/>
        </p:nvCxnSpPr>
        <p:spPr>
          <a:xfrm>
            <a:off x="11659403" y="4117510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>
            <a:extLst>
              <a:ext uri="{FF2B5EF4-FFF2-40B4-BE49-F238E27FC236}">
                <a16:creationId xmlns:a16="http://schemas.microsoft.com/office/drawing/2014/main" id="{BF87782A-69A4-FF41-B85F-B58CE19ABC5F}"/>
              </a:ext>
            </a:extLst>
          </p:cNvPr>
          <p:cNvSpPr txBox="1"/>
          <p:nvPr/>
        </p:nvSpPr>
        <p:spPr>
          <a:xfrm>
            <a:off x="9135857" y="2842227"/>
            <a:ext cx="2293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Computing Nodes</a:t>
            </a:r>
          </a:p>
        </p:txBody>
      </p:sp>
      <p:sp>
        <p:nvSpPr>
          <p:cNvPr id="300" name="Striped Right Arrow 299">
            <a:extLst>
              <a:ext uri="{FF2B5EF4-FFF2-40B4-BE49-F238E27FC236}">
                <a16:creationId xmlns:a16="http://schemas.microsoft.com/office/drawing/2014/main" id="{1004A78B-165C-3243-99E8-74AA5B19C352}"/>
              </a:ext>
            </a:extLst>
          </p:cNvPr>
          <p:cNvSpPr/>
          <p:nvPr/>
        </p:nvSpPr>
        <p:spPr>
          <a:xfrm rot="10800000">
            <a:off x="8783086" y="4369363"/>
            <a:ext cx="234719" cy="484632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307" name="Rounded Rectangle 306">
            <a:extLst>
              <a:ext uri="{FF2B5EF4-FFF2-40B4-BE49-F238E27FC236}">
                <a16:creationId xmlns:a16="http://schemas.microsoft.com/office/drawing/2014/main" id="{7848C751-E73F-EA40-BCFF-FB01CBB30780}"/>
              </a:ext>
            </a:extLst>
          </p:cNvPr>
          <p:cNvSpPr/>
          <p:nvPr/>
        </p:nvSpPr>
        <p:spPr>
          <a:xfrm>
            <a:off x="8724852" y="2687086"/>
            <a:ext cx="3299180" cy="27346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08" name="Rounded Rectangle 307">
            <a:extLst>
              <a:ext uri="{FF2B5EF4-FFF2-40B4-BE49-F238E27FC236}">
                <a16:creationId xmlns:a16="http://schemas.microsoft.com/office/drawing/2014/main" id="{CCD26D2B-D4A2-0443-8EF8-1EB7677BCE00}"/>
              </a:ext>
            </a:extLst>
          </p:cNvPr>
          <p:cNvSpPr/>
          <p:nvPr/>
        </p:nvSpPr>
        <p:spPr>
          <a:xfrm>
            <a:off x="4340216" y="604784"/>
            <a:ext cx="582655" cy="56336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2BDE65F1-9354-8F40-BFF5-3578F5308639}"/>
              </a:ext>
            </a:extLst>
          </p:cNvPr>
          <p:cNvCxnSpPr>
            <a:stCxn id="308" idx="2"/>
            <a:endCxn id="306" idx="0"/>
          </p:cNvCxnSpPr>
          <p:nvPr/>
        </p:nvCxnSpPr>
        <p:spPr>
          <a:xfrm flipH="1">
            <a:off x="2433923" y="1168145"/>
            <a:ext cx="2197621" cy="7164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A4C2CE3A-D9D1-204B-A3AC-89B898CC4957}"/>
              </a:ext>
            </a:extLst>
          </p:cNvPr>
          <p:cNvCxnSpPr>
            <a:cxnSpLocks/>
            <a:stCxn id="308" idx="2"/>
            <a:endCxn id="307" idx="0"/>
          </p:cNvCxnSpPr>
          <p:nvPr/>
        </p:nvCxnSpPr>
        <p:spPr>
          <a:xfrm>
            <a:off x="4631544" y="1168145"/>
            <a:ext cx="5742898" cy="1518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ounded Rectangle 313">
            <a:extLst>
              <a:ext uri="{FF2B5EF4-FFF2-40B4-BE49-F238E27FC236}">
                <a16:creationId xmlns:a16="http://schemas.microsoft.com/office/drawing/2014/main" id="{300D6A38-6055-5543-8473-EE774A899905}"/>
              </a:ext>
            </a:extLst>
          </p:cNvPr>
          <p:cNvSpPr/>
          <p:nvPr/>
        </p:nvSpPr>
        <p:spPr>
          <a:xfrm>
            <a:off x="6128361" y="111338"/>
            <a:ext cx="1464425" cy="70509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7411828C-E013-E845-955C-BBB902E641E8}"/>
              </a:ext>
            </a:extLst>
          </p:cNvPr>
          <p:cNvCxnSpPr>
            <a:cxnSpLocks/>
            <a:stCxn id="314" idx="2"/>
            <a:endCxn id="318" idx="0"/>
          </p:cNvCxnSpPr>
          <p:nvPr/>
        </p:nvCxnSpPr>
        <p:spPr>
          <a:xfrm>
            <a:off x="6860574" y="816429"/>
            <a:ext cx="17704" cy="15179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Rounded Rectangle 319">
            <a:extLst>
              <a:ext uri="{FF2B5EF4-FFF2-40B4-BE49-F238E27FC236}">
                <a16:creationId xmlns:a16="http://schemas.microsoft.com/office/drawing/2014/main" id="{430D8D28-03A7-AC4E-ABF2-D891FDA97514}"/>
              </a:ext>
            </a:extLst>
          </p:cNvPr>
          <p:cNvSpPr/>
          <p:nvPr/>
        </p:nvSpPr>
        <p:spPr>
          <a:xfrm>
            <a:off x="8322767" y="618320"/>
            <a:ext cx="582655" cy="56336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21" name="Rounded Rectangle 320">
            <a:extLst>
              <a:ext uri="{FF2B5EF4-FFF2-40B4-BE49-F238E27FC236}">
                <a16:creationId xmlns:a16="http://schemas.microsoft.com/office/drawing/2014/main" id="{D9E89852-285D-8046-9797-072D1D91E5E4}"/>
              </a:ext>
            </a:extLst>
          </p:cNvPr>
          <p:cNvSpPr/>
          <p:nvPr/>
        </p:nvSpPr>
        <p:spPr>
          <a:xfrm>
            <a:off x="6018173" y="3398678"/>
            <a:ext cx="1516950" cy="56336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220F1571-6080-AA44-93EA-040DD5ABF984}"/>
              </a:ext>
            </a:extLst>
          </p:cNvPr>
          <p:cNvCxnSpPr>
            <a:cxnSpLocks/>
            <a:stCxn id="320" idx="2"/>
            <a:endCxn id="321" idx="0"/>
          </p:cNvCxnSpPr>
          <p:nvPr/>
        </p:nvCxnSpPr>
        <p:spPr>
          <a:xfrm flipH="1">
            <a:off x="6776648" y="1181681"/>
            <a:ext cx="1837447" cy="22169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9CCD6A6D-A1F0-EC43-A157-95B9727B2CC5}"/>
              </a:ext>
            </a:extLst>
          </p:cNvPr>
          <p:cNvSpPr/>
          <p:nvPr/>
        </p:nvSpPr>
        <p:spPr>
          <a:xfrm>
            <a:off x="4968215" y="608015"/>
            <a:ext cx="582655" cy="56336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26" name="Rounded Rectangle 325">
            <a:extLst>
              <a:ext uri="{FF2B5EF4-FFF2-40B4-BE49-F238E27FC236}">
                <a16:creationId xmlns:a16="http://schemas.microsoft.com/office/drawing/2014/main" id="{4E2EC396-9232-7A4D-9D08-9DA21D076F50}"/>
              </a:ext>
            </a:extLst>
          </p:cNvPr>
          <p:cNvSpPr/>
          <p:nvPr/>
        </p:nvSpPr>
        <p:spPr>
          <a:xfrm>
            <a:off x="7535123" y="4306804"/>
            <a:ext cx="1606438" cy="5898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0772893D-11CA-3840-872A-57E9BBB78645}"/>
              </a:ext>
            </a:extLst>
          </p:cNvPr>
          <p:cNvCxnSpPr>
            <a:cxnSpLocks/>
            <a:stCxn id="325" idx="2"/>
            <a:endCxn id="326" idx="0"/>
          </p:cNvCxnSpPr>
          <p:nvPr/>
        </p:nvCxnSpPr>
        <p:spPr>
          <a:xfrm>
            <a:off x="5259543" y="1171376"/>
            <a:ext cx="3078799" cy="31354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657FC-545D-FF44-BC92-0BB8EB48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17</a:t>
            </a:fld>
            <a:endParaRPr lang="en-US">
              <a:latin typeface="Helvetica" pitchFamily="2" charset="0"/>
            </a:endParaRPr>
          </a:p>
        </p:txBody>
      </p:sp>
      <p:sp>
        <p:nvSpPr>
          <p:cNvPr id="128" name="Rectangle: Rounded Corners 8">
            <a:extLst>
              <a:ext uri="{FF2B5EF4-FFF2-40B4-BE49-F238E27FC236}">
                <a16:creationId xmlns:a16="http://schemas.microsoft.com/office/drawing/2014/main" id="{D3920A7B-02EC-4840-827A-72DA8D42D7F4}"/>
              </a:ext>
            </a:extLst>
          </p:cNvPr>
          <p:cNvSpPr/>
          <p:nvPr/>
        </p:nvSpPr>
        <p:spPr>
          <a:xfrm>
            <a:off x="1091919" y="2571046"/>
            <a:ext cx="517520" cy="2300729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87FE4-D35C-FC4D-9278-EB23E02D854E}"/>
              </a:ext>
            </a:extLst>
          </p:cNvPr>
          <p:cNvSpPr/>
          <p:nvPr/>
        </p:nvSpPr>
        <p:spPr>
          <a:xfrm>
            <a:off x="1128597" y="37016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F9B069-2CFB-EF41-B8CB-83B4D8298B21}"/>
              </a:ext>
            </a:extLst>
          </p:cNvPr>
          <p:cNvSpPr/>
          <p:nvPr/>
        </p:nvSpPr>
        <p:spPr>
          <a:xfrm>
            <a:off x="1139185" y="41322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478D4EA-1CAE-AC4E-95A1-B4A302BEC8CA}"/>
              </a:ext>
            </a:extLst>
          </p:cNvPr>
          <p:cNvSpPr/>
          <p:nvPr/>
        </p:nvSpPr>
        <p:spPr>
          <a:xfrm>
            <a:off x="947818" y="2577295"/>
            <a:ext cx="3191196" cy="6426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21251BE-155E-4241-809F-3CE6A35A39FD}"/>
              </a:ext>
            </a:extLst>
          </p:cNvPr>
          <p:cNvSpPr txBox="1"/>
          <p:nvPr/>
        </p:nvSpPr>
        <p:spPr>
          <a:xfrm>
            <a:off x="1047418" y="2719866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1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B63D708-CD1D-6046-AB01-B8DD875F4C7A}"/>
              </a:ext>
            </a:extLst>
          </p:cNvPr>
          <p:cNvSpPr txBox="1"/>
          <p:nvPr/>
        </p:nvSpPr>
        <p:spPr>
          <a:xfrm>
            <a:off x="1861858" y="2711325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2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454296E-CE7E-8A42-A40A-035890AC5F2E}"/>
              </a:ext>
            </a:extLst>
          </p:cNvPr>
          <p:cNvSpPr txBox="1"/>
          <p:nvPr/>
        </p:nvSpPr>
        <p:spPr>
          <a:xfrm rot="5400000">
            <a:off x="1204206" y="4480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45AAD0A-7C0E-3848-8E3D-872BF18225BD}"/>
              </a:ext>
            </a:extLst>
          </p:cNvPr>
          <p:cNvSpPr txBox="1"/>
          <p:nvPr/>
        </p:nvSpPr>
        <p:spPr>
          <a:xfrm>
            <a:off x="2616560" y="2716647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3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F5E513D-8AE3-494E-BCA8-A66445F7DF61}"/>
              </a:ext>
            </a:extLst>
          </p:cNvPr>
          <p:cNvSpPr txBox="1"/>
          <p:nvPr/>
        </p:nvSpPr>
        <p:spPr>
          <a:xfrm>
            <a:off x="1064594" y="5071734"/>
            <a:ext cx="26084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s: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 submission time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4AF7170-1094-824C-99F5-CD1BE00C268D}"/>
              </a:ext>
            </a:extLst>
          </p:cNvPr>
          <p:cNvSpPr txBox="1"/>
          <p:nvPr/>
        </p:nvSpPr>
        <p:spPr>
          <a:xfrm>
            <a:off x="642791" y="5515375"/>
            <a:ext cx="449033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n: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the number of processors that a job requests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BC2D7AE-C0CF-E144-9C44-ACB9EBF62C9D}"/>
              </a:ext>
            </a:extLst>
          </p:cNvPr>
          <p:cNvSpPr txBox="1"/>
          <p:nvPr/>
        </p:nvSpPr>
        <p:spPr>
          <a:xfrm>
            <a:off x="340761" y="6015906"/>
            <a:ext cx="513595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r: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job’s runtime estimation (or upper bound) from users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17D516-5138-B340-9906-B6B335B855AB}"/>
              </a:ext>
            </a:extLst>
          </p:cNvPr>
          <p:cNvSpPr txBox="1"/>
          <p:nvPr/>
        </p:nvSpPr>
        <p:spPr>
          <a:xfrm>
            <a:off x="3272041" y="2691573"/>
            <a:ext cx="704039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…,…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42" name="Rectangle: Rounded Corners 71">
            <a:extLst>
              <a:ext uri="{FF2B5EF4-FFF2-40B4-BE49-F238E27FC236}">
                <a16:creationId xmlns:a16="http://schemas.microsoft.com/office/drawing/2014/main" id="{F759D400-40E6-1342-AE05-5EE8660F01AD}"/>
              </a:ext>
            </a:extLst>
          </p:cNvPr>
          <p:cNvSpPr/>
          <p:nvPr/>
        </p:nvSpPr>
        <p:spPr>
          <a:xfrm>
            <a:off x="1895563" y="2577295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904596B-CF29-114E-B63C-C22A58B1C150}"/>
              </a:ext>
            </a:extLst>
          </p:cNvPr>
          <p:cNvSpPr/>
          <p:nvPr/>
        </p:nvSpPr>
        <p:spPr>
          <a:xfrm>
            <a:off x="1932241" y="3697348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1A8E0EA-1F54-2845-BC06-2196D500DC05}"/>
              </a:ext>
            </a:extLst>
          </p:cNvPr>
          <p:cNvSpPr/>
          <p:nvPr/>
        </p:nvSpPr>
        <p:spPr>
          <a:xfrm>
            <a:off x="1942829" y="4127935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4192AA9-FCA4-E448-AAE4-77FB472BD575}"/>
              </a:ext>
            </a:extLst>
          </p:cNvPr>
          <p:cNvSpPr txBox="1"/>
          <p:nvPr/>
        </p:nvSpPr>
        <p:spPr>
          <a:xfrm rot="5400000">
            <a:off x="2007850" y="4476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39A223C-F3D4-7D46-8FCF-A2DAC8B7487C}"/>
              </a:ext>
            </a:extLst>
          </p:cNvPr>
          <p:cNvSpPr/>
          <p:nvPr/>
        </p:nvSpPr>
        <p:spPr>
          <a:xfrm>
            <a:off x="1131693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037B3AF-3D34-F24D-976A-DD0B081060B7}"/>
              </a:ext>
            </a:extLst>
          </p:cNvPr>
          <p:cNvSpPr/>
          <p:nvPr/>
        </p:nvSpPr>
        <p:spPr>
          <a:xfrm>
            <a:off x="1951594" y="3271195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48" name="Rectangle: Rounded Corners 85">
            <a:extLst>
              <a:ext uri="{FF2B5EF4-FFF2-40B4-BE49-F238E27FC236}">
                <a16:creationId xmlns:a16="http://schemas.microsoft.com/office/drawing/2014/main" id="{EC773014-9368-D345-9855-F3318F82E661}"/>
              </a:ext>
            </a:extLst>
          </p:cNvPr>
          <p:cNvSpPr/>
          <p:nvPr/>
        </p:nvSpPr>
        <p:spPr>
          <a:xfrm>
            <a:off x="2675835" y="2589922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032AAF9-C3DD-8340-B48C-973C55913282}"/>
              </a:ext>
            </a:extLst>
          </p:cNvPr>
          <p:cNvSpPr/>
          <p:nvPr/>
        </p:nvSpPr>
        <p:spPr>
          <a:xfrm>
            <a:off x="2712513" y="37099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38C0062-0726-AB4F-8182-25E7619CC8DF}"/>
              </a:ext>
            </a:extLst>
          </p:cNvPr>
          <p:cNvSpPr/>
          <p:nvPr/>
        </p:nvSpPr>
        <p:spPr>
          <a:xfrm>
            <a:off x="2723101" y="41405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8152B1E-1357-7F46-AB98-7DE02CB350F6}"/>
              </a:ext>
            </a:extLst>
          </p:cNvPr>
          <p:cNvSpPr txBox="1"/>
          <p:nvPr/>
        </p:nvSpPr>
        <p:spPr>
          <a:xfrm rot="5400000">
            <a:off x="2788122" y="44888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1E4402C-A1F3-5842-BD6F-86D9106EA9F5}"/>
              </a:ext>
            </a:extLst>
          </p:cNvPr>
          <p:cNvSpPr/>
          <p:nvPr/>
        </p:nvSpPr>
        <p:spPr>
          <a:xfrm>
            <a:off x="2731866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53" name="Connector: Elbow 95">
            <a:extLst>
              <a:ext uri="{FF2B5EF4-FFF2-40B4-BE49-F238E27FC236}">
                <a16:creationId xmlns:a16="http://schemas.microsoft.com/office/drawing/2014/main" id="{100F6D42-20F6-A34B-AA79-9C4DC824EA61}"/>
              </a:ext>
            </a:extLst>
          </p:cNvPr>
          <p:cNvCxnSpPr>
            <a:cxnSpLocks/>
            <a:stCxn id="131" idx="3"/>
            <a:endCxn id="220" idx="1"/>
          </p:cNvCxnSpPr>
          <p:nvPr/>
        </p:nvCxnSpPr>
        <p:spPr>
          <a:xfrm>
            <a:off x="4139014" y="2898621"/>
            <a:ext cx="304139" cy="126374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258">
            <a:extLst>
              <a:ext uri="{FF2B5EF4-FFF2-40B4-BE49-F238E27FC236}">
                <a16:creationId xmlns:a16="http://schemas.microsoft.com/office/drawing/2014/main" id="{560169EB-FA78-3D4B-B3C3-07B677229E8C}"/>
              </a:ext>
            </a:extLst>
          </p:cNvPr>
          <p:cNvCxnSpPr>
            <a:cxnSpLocks/>
            <a:stCxn id="146" idx="1"/>
            <a:endCxn id="138" idx="1"/>
          </p:cNvCxnSpPr>
          <p:nvPr/>
        </p:nvCxnSpPr>
        <p:spPr>
          <a:xfrm rot="10800000" flipV="1">
            <a:off x="1064595" y="3467177"/>
            <a:ext cx="67099" cy="1773833"/>
          </a:xfrm>
          <a:prstGeom prst="bentConnector3">
            <a:avLst>
              <a:gd name="adj1" fmla="val 44069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260">
            <a:extLst>
              <a:ext uri="{FF2B5EF4-FFF2-40B4-BE49-F238E27FC236}">
                <a16:creationId xmlns:a16="http://schemas.microsoft.com/office/drawing/2014/main" id="{1E5FD1BC-CB61-BF44-90F9-8A2645CE9321}"/>
              </a:ext>
            </a:extLst>
          </p:cNvPr>
          <p:cNvCxnSpPr>
            <a:stCxn id="129" idx="1"/>
            <a:endCxn id="139" idx="1"/>
          </p:cNvCxnSpPr>
          <p:nvPr/>
        </p:nvCxnSpPr>
        <p:spPr>
          <a:xfrm rot="10800000" flipV="1">
            <a:off x="642791" y="3885030"/>
            <a:ext cx="485806" cy="1799621"/>
          </a:xfrm>
          <a:prstGeom prst="bentConnector3">
            <a:avLst>
              <a:gd name="adj1" fmla="val 1470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262">
            <a:extLst>
              <a:ext uri="{FF2B5EF4-FFF2-40B4-BE49-F238E27FC236}">
                <a16:creationId xmlns:a16="http://schemas.microsoft.com/office/drawing/2014/main" id="{CB22B777-1A96-E74C-9F33-117B49DD2CE5}"/>
              </a:ext>
            </a:extLst>
          </p:cNvPr>
          <p:cNvCxnSpPr>
            <a:cxnSpLocks/>
            <a:stCxn id="130" idx="1"/>
            <a:endCxn id="140" idx="1"/>
          </p:cNvCxnSpPr>
          <p:nvPr/>
        </p:nvCxnSpPr>
        <p:spPr>
          <a:xfrm rot="10800000" flipV="1">
            <a:off x="340761" y="4315617"/>
            <a:ext cx="798424" cy="1869565"/>
          </a:xfrm>
          <a:prstGeom prst="bentConnector3">
            <a:avLst>
              <a:gd name="adj1" fmla="val 1286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B848639-15C8-E143-9849-09F299D74033}"/>
              </a:ext>
            </a:extLst>
          </p:cNvPr>
          <p:cNvGrpSpPr/>
          <p:nvPr/>
        </p:nvGrpSpPr>
        <p:grpSpPr>
          <a:xfrm>
            <a:off x="5889754" y="2460995"/>
            <a:ext cx="1771650" cy="3015743"/>
            <a:chOff x="6457950" y="2571046"/>
            <a:chExt cx="1771650" cy="3015743"/>
          </a:xfrm>
        </p:grpSpPr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049FB577-D84C-0646-A6F6-70C24B72D26C}"/>
                </a:ext>
              </a:extLst>
            </p:cNvPr>
            <p:cNvSpPr/>
            <p:nvPr/>
          </p:nvSpPr>
          <p:spPr>
            <a:xfrm>
              <a:off x="6457950" y="2571046"/>
              <a:ext cx="1771650" cy="2944329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7BC8A00D-7121-7A48-A549-F4E890A5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0184" y="4148107"/>
              <a:ext cx="1438682" cy="1438682"/>
            </a:xfrm>
            <a:prstGeom prst="rect">
              <a:avLst/>
            </a:prstGeom>
            <a:noFill/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4A0D511-9745-8A4D-9463-322A4386C957}"/>
                </a:ext>
              </a:extLst>
            </p:cNvPr>
            <p:cNvSpPr txBox="1"/>
            <p:nvPr/>
          </p:nvSpPr>
          <p:spPr>
            <a:xfrm>
              <a:off x="6604606" y="2845944"/>
              <a:ext cx="15872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" pitchFamily="2" charset="0"/>
                </a:rPr>
                <a:t>RL</a:t>
              </a:r>
              <a:r>
                <a:rPr lang="en-US" altLang="zh-CN" sz="2400" b="1" dirty="0">
                  <a:latin typeface="Helvetica" pitchFamily="2" charset="0"/>
                </a:rPr>
                <a:t>-based</a:t>
              </a:r>
            </a:p>
            <a:p>
              <a:r>
                <a:rPr lang="en-US" sz="2400" b="1" dirty="0">
                  <a:latin typeface="Helvetica" pitchFamily="2" charset="0"/>
                </a:rPr>
                <a:t>In</a:t>
              </a:r>
              <a:r>
                <a:rPr lang="en-US" altLang="zh-CN" sz="2400" b="1" dirty="0">
                  <a:latin typeface="Helvetica" pitchFamily="2" charset="0"/>
                </a:rPr>
                <a:t>spector</a:t>
              </a:r>
              <a:endParaRPr lang="en-US" sz="2400" b="1" dirty="0">
                <a:latin typeface="Helvetica" pitchFamily="2" charset="0"/>
              </a:endParaRPr>
            </a:p>
          </p:txBody>
        </p:sp>
      </p:grpSp>
      <p:sp>
        <p:nvSpPr>
          <p:cNvPr id="306" name="Rounded Rectangle 305">
            <a:extLst>
              <a:ext uri="{FF2B5EF4-FFF2-40B4-BE49-F238E27FC236}">
                <a16:creationId xmlns:a16="http://schemas.microsoft.com/office/drawing/2014/main" id="{8B2B6CE5-298E-2F45-9AD7-E78028E972E0}"/>
              </a:ext>
            </a:extLst>
          </p:cNvPr>
          <p:cNvSpPr/>
          <p:nvPr/>
        </p:nvSpPr>
        <p:spPr>
          <a:xfrm>
            <a:off x="784333" y="1884609"/>
            <a:ext cx="3299180" cy="408056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123" name="Google Shape;57;p13">
            <a:extLst>
              <a:ext uri="{FF2B5EF4-FFF2-40B4-BE49-F238E27FC236}">
                <a16:creationId xmlns:a16="http://schemas.microsoft.com/office/drawing/2014/main" id="{F1C365C2-CFA6-2241-A4F0-1B5C98EE41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76" grpId="0" animBg="1"/>
      <p:bldP spid="300" grpId="0" animBg="1"/>
      <p:bldP spid="307" grpId="0" animBg="1"/>
      <p:bldP spid="308" grpId="0" animBg="1"/>
      <p:bldP spid="314" grpId="0" animBg="1"/>
      <p:bldP spid="320" grpId="0" animBg="1"/>
      <p:bldP spid="321" grpId="0" animBg="1"/>
      <p:bldP spid="325" grpId="0" animBg="1"/>
      <p:bldP spid="326" grpId="0" animBg="1"/>
      <p:bldP spid="326" grpId="1" animBg="1"/>
      <p:bldP spid="3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rminator 90">
            <a:extLst>
              <a:ext uri="{FF2B5EF4-FFF2-40B4-BE49-F238E27FC236}">
                <a16:creationId xmlns:a16="http://schemas.microsoft.com/office/drawing/2014/main" id="{F940EE6B-AA58-374C-897B-C89A54872197}"/>
              </a:ext>
            </a:extLst>
          </p:cNvPr>
          <p:cNvSpPr/>
          <p:nvPr/>
        </p:nvSpPr>
        <p:spPr>
          <a:xfrm>
            <a:off x="8331125" y="3195728"/>
            <a:ext cx="292608" cy="294467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33">
            <a:extLst>
              <a:ext uri="{FF2B5EF4-FFF2-40B4-BE49-F238E27FC236}">
                <a16:creationId xmlns:a16="http://schemas.microsoft.com/office/drawing/2014/main" id="{822A703E-ECE6-E34A-821B-70669F8EBF46}"/>
              </a:ext>
            </a:extLst>
          </p:cNvPr>
          <p:cNvSpPr/>
          <p:nvPr/>
        </p:nvSpPr>
        <p:spPr>
          <a:xfrm rot="8238938">
            <a:off x="-243561" y="3324408"/>
            <a:ext cx="3309282" cy="1118767"/>
          </a:xfrm>
          <a:custGeom>
            <a:avLst/>
            <a:gdLst>
              <a:gd name="connsiteX0" fmla="*/ 0 w 2328391"/>
              <a:gd name="connsiteY0" fmla="*/ 767419 h 767419"/>
              <a:gd name="connsiteX1" fmla="*/ 191855 w 2328391"/>
              <a:gd name="connsiteY1" fmla="*/ 0 h 767419"/>
              <a:gd name="connsiteX2" fmla="*/ 2328391 w 2328391"/>
              <a:gd name="connsiteY2" fmla="*/ 0 h 767419"/>
              <a:gd name="connsiteX3" fmla="*/ 2136536 w 2328391"/>
              <a:gd name="connsiteY3" fmla="*/ 767419 h 767419"/>
              <a:gd name="connsiteX4" fmla="*/ 0 w 2328391"/>
              <a:gd name="connsiteY4" fmla="*/ 767419 h 767419"/>
              <a:gd name="connsiteX0" fmla="*/ 0 w 2328391"/>
              <a:gd name="connsiteY0" fmla="*/ 767419 h 767419"/>
              <a:gd name="connsiteX1" fmla="*/ 653737 w 2328391"/>
              <a:gd name="connsiteY1" fmla="*/ 15135 h 767419"/>
              <a:gd name="connsiteX2" fmla="*/ 2328391 w 2328391"/>
              <a:gd name="connsiteY2" fmla="*/ 0 h 767419"/>
              <a:gd name="connsiteX3" fmla="*/ 2136536 w 2328391"/>
              <a:gd name="connsiteY3" fmla="*/ 767419 h 767419"/>
              <a:gd name="connsiteX4" fmla="*/ 0 w 2328391"/>
              <a:gd name="connsiteY4" fmla="*/ 767419 h 767419"/>
              <a:gd name="connsiteX0" fmla="*/ 0 w 2328391"/>
              <a:gd name="connsiteY0" fmla="*/ 771082 h 771082"/>
              <a:gd name="connsiteX1" fmla="*/ 450006 w 2328391"/>
              <a:gd name="connsiteY1" fmla="*/ 0 h 771082"/>
              <a:gd name="connsiteX2" fmla="*/ 2328391 w 2328391"/>
              <a:gd name="connsiteY2" fmla="*/ 3663 h 771082"/>
              <a:gd name="connsiteX3" fmla="*/ 2136536 w 2328391"/>
              <a:gd name="connsiteY3" fmla="*/ 771082 h 771082"/>
              <a:gd name="connsiteX4" fmla="*/ 0 w 2328391"/>
              <a:gd name="connsiteY4" fmla="*/ 771082 h 771082"/>
              <a:gd name="connsiteX0" fmla="*/ 0 w 2282678"/>
              <a:gd name="connsiteY0" fmla="*/ 644430 h 771082"/>
              <a:gd name="connsiteX1" fmla="*/ 404293 w 2282678"/>
              <a:gd name="connsiteY1" fmla="*/ 0 h 771082"/>
              <a:gd name="connsiteX2" fmla="*/ 2282678 w 2282678"/>
              <a:gd name="connsiteY2" fmla="*/ 3663 h 771082"/>
              <a:gd name="connsiteX3" fmla="*/ 2090823 w 2282678"/>
              <a:gd name="connsiteY3" fmla="*/ 771082 h 771082"/>
              <a:gd name="connsiteX4" fmla="*/ 0 w 2282678"/>
              <a:gd name="connsiteY4" fmla="*/ 644430 h 771082"/>
              <a:gd name="connsiteX0" fmla="*/ 0 w 2273575"/>
              <a:gd name="connsiteY0" fmla="*/ 644430 h 771082"/>
              <a:gd name="connsiteX1" fmla="*/ 404293 w 2273575"/>
              <a:gd name="connsiteY1" fmla="*/ 0 h 771082"/>
              <a:gd name="connsiteX2" fmla="*/ 2273575 w 2273575"/>
              <a:gd name="connsiteY2" fmla="*/ 17219 h 771082"/>
              <a:gd name="connsiteX3" fmla="*/ 2090823 w 2273575"/>
              <a:gd name="connsiteY3" fmla="*/ 771082 h 771082"/>
              <a:gd name="connsiteX4" fmla="*/ 0 w 2273575"/>
              <a:gd name="connsiteY4" fmla="*/ 644430 h 771082"/>
              <a:gd name="connsiteX0" fmla="*/ 0 w 2273575"/>
              <a:gd name="connsiteY0" fmla="*/ 644430 h 656010"/>
              <a:gd name="connsiteX1" fmla="*/ 404293 w 2273575"/>
              <a:gd name="connsiteY1" fmla="*/ 0 h 656010"/>
              <a:gd name="connsiteX2" fmla="*/ 2273575 w 2273575"/>
              <a:gd name="connsiteY2" fmla="*/ 17219 h 656010"/>
              <a:gd name="connsiteX3" fmla="*/ 1538699 w 2273575"/>
              <a:gd name="connsiteY3" fmla="*/ 656010 h 656010"/>
              <a:gd name="connsiteX4" fmla="*/ 0 w 2273575"/>
              <a:gd name="connsiteY4" fmla="*/ 644430 h 656010"/>
              <a:gd name="connsiteX0" fmla="*/ 0 w 2273575"/>
              <a:gd name="connsiteY0" fmla="*/ 644430 h 720719"/>
              <a:gd name="connsiteX1" fmla="*/ 404293 w 2273575"/>
              <a:gd name="connsiteY1" fmla="*/ 0 h 720719"/>
              <a:gd name="connsiteX2" fmla="*/ 2273575 w 2273575"/>
              <a:gd name="connsiteY2" fmla="*/ 17219 h 720719"/>
              <a:gd name="connsiteX3" fmla="*/ 1927955 w 2273575"/>
              <a:gd name="connsiteY3" fmla="*/ 720719 h 720719"/>
              <a:gd name="connsiteX4" fmla="*/ 0 w 2273575"/>
              <a:gd name="connsiteY4" fmla="*/ 644430 h 720719"/>
              <a:gd name="connsiteX0" fmla="*/ 0 w 2359560"/>
              <a:gd name="connsiteY0" fmla="*/ 644430 h 720719"/>
              <a:gd name="connsiteX1" fmla="*/ 404293 w 2359560"/>
              <a:gd name="connsiteY1" fmla="*/ 0 h 720719"/>
              <a:gd name="connsiteX2" fmla="*/ 2359560 w 2359560"/>
              <a:gd name="connsiteY2" fmla="*/ 35622 h 720719"/>
              <a:gd name="connsiteX3" fmla="*/ 1927955 w 2359560"/>
              <a:gd name="connsiteY3" fmla="*/ 720719 h 720719"/>
              <a:gd name="connsiteX4" fmla="*/ 0 w 2359560"/>
              <a:gd name="connsiteY4" fmla="*/ 644430 h 720719"/>
              <a:gd name="connsiteX0" fmla="*/ 0 w 2296030"/>
              <a:gd name="connsiteY0" fmla="*/ 644430 h 720719"/>
              <a:gd name="connsiteX1" fmla="*/ 404293 w 2296030"/>
              <a:gd name="connsiteY1" fmla="*/ 0 h 720719"/>
              <a:gd name="connsiteX2" fmla="*/ 2296030 w 2296030"/>
              <a:gd name="connsiteY2" fmla="*/ 71626 h 720719"/>
              <a:gd name="connsiteX3" fmla="*/ 1927955 w 2296030"/>
              <a:gd name="connsiteY3" fmla="*/ 720719 h 720719"/>
              <a:gd name="connsiteX4" fmla="*/ 0 w 2296030"/>
              <a:gd name="connsiteY4" fmla="*/ 644430 h 720719"/>
              <a:gd name="connsiteX0" fmla="*/ 0 w 2345798"/>
              <a:gd name="connsiteY0" fmla="*/ 644430 h 720719"/>
              <a:gd name="connsiteX1" fmla="*/ 404293 w 2345798"/>
              <a:gd name="connsiteY1" fmla="*/ 0 h 720719"/>
              <a:gd name="connsiteX2" fmla="*/ 2345798 w 2345798"/>
              <a:gd name="connsiteY2" fmla="*/ 85390 h 720719"/>
              <a:gd name="connsiteX3" fmla="*/ 1927955 w 2345798"/>
              <a:gd name="connsiteY3" fmla="*/ 720719 h 720719"/>
              <a:gd name="connsiteX4" fmla="*/ 0 w 2345798"/>
              <a:gd name="connsiteY4" fmla="*/ 644430 h 720719"/>
              <a:gd name="connsiteX0" fmla="*/ 0 w 2345798"/>
              <a:gd name="connsiteY0" fmla="*/ 625800 h 702089"/>
              <a:gd name="connsiteX1" fmla="*/ 549147 w 2345798"/>
              <a:gd name="connsiteY1" fmla="*/ 0 h 702089"/>
              <a:gd name="connsiteX2" fmla="*/ 2345798 w 2345798"/>
              <a:gd name="connsiteY2" fmla="*/ 66760 h 702089"/>
              <a:gd name="connsiteX3" fmla="*/ 1927955 w 2345798"/>
              <a:gd name="connsiteY3" fmla="*/ 702089 h 702089"/>
              <a:gd name="connsiteX4" fmla="*/ 0 w 2345798"/>
              <a:gd name="connsiteY4" fmla="*/ 625800 h 702089"/>
              <a:gd name="connsiteX0" fmla="*/ 0 w 2191838"/>
              <a:gd name="connsiteY0" fmla="*/ 630876 h 702089"/>
              <a:gd name="connsiteX1" fmla="*/ 395187 w 2191838"/>
              <a:gd name="connsiteY1" fmla="*/ 0 h 702089"/>
              <a:gd name="connsiteX2" fmla="*/ 2191838 w 2191838"/>
              <a:gd name="connsiteY2" fmla="*/ 66760 h 702089"/>
              <a:gd name="connsiteX3" fmla="*/ 1773995 w 2191838"/>
              <a:gd name="connsiteY3" fmla="*/ 702089 h 702089"/>
              <a:gd name="connsiteX4" fmla="*/ 0 w 2191838"/>
              <a:gd name="connsiteY4" fmla="*/ 630876 h 702089"/>
              <a:gd name="connsiteX0" fmla="*/ 0 w 2296030"/>
              <a:gd name="connsiteY0" fmla="*/ 639562 h 702089"/>
              <a:gd name="connsiteX1" fmla="*/ 499379 w 2296030"/>
              <a:gd name="connsiteY1" fmla="*/ 0 h 702089"/>
              <a:gd name="connsiteX2" fmla="*/ 2296030 w 2296030"/>
              <a:gd name="connsiteY2" fmla="*/ 66760 h 702089"/>
              <a:gd name="connsiteX3" fmla="*/ 1878187 w 2296030"/>
              <a:gd name="connsiteY3" fmla="*/ 702089 h 702089"/>
              <a:gd name="connsiteX4" fmla="*/ 0 w 2296030"/>
              <a:gd name="connsiteY4" fmla="*/ 639562 h 702089"/>
              <a:gd name="connsiteX0" fmla="*/ 0 w 2178284"/>
              <a:gd name="connsiteY0" fmla="*/ 639982 h 702089"/>
              <a:gd name="connsiteX1" fmla="*/ 381633 w 2178284"/>
              <a:gd name="connsiteY1" fmla="*/ 0 h 702089"/>
              <a:gd name="connsiteX2" fmla="*/ 2178284 w 2178284"/>
              <a:gd name="connsiteY2" fmla="*/ 66760 h 702089"/>
              <a:gd name="connsiteX3" fmla="*/ 1760441 w 2178284"/>
              <a:gd name="connsiteY3" fmla="*/ 702089 h 702089"/>
              <a:gd name="connsiteX4" fmla="*/ 0 w 2178284"/>
              <a:gd name="connsiteY4" fmla="*/ 639982 h 702089"/>
              <a:gd name="connsiteX0" fmla="*/ 0 w 2178284"/>
              <a:gd name="connsiteY0" fmla="*/ 612874 h 674981"/>
              <a:gd name="connsiteX1" fmla="*/ 363422 w 2178284"/>
              <a:gd name="connsiteY1" fmla="*/ 0 h 674981"/>
              <a:gd name="connsiteX2" fmla="*/ 2178284 w 2178284"/>
              <a:gd name="connsiteY2" fmla="*/ 39652 h 674981"/>
              <a:gd name="connsiteX3" fmla="*/ 1760441 w 2178284"/>
              <a:gd name="connsiteY3" fmla="*/ 674981 h 674981"/>
              <a:gd name="connsiteX4" fmla="*/ 0 w 2178284"/>
              <a:gd name="connsiteY4" fmla="*/ 612874 h 674981"/>
              <a:gd name="connsiteX0" fmla="*/ 0 w 2250711"/>
              <a:gd name="connsiteY0" fmla="*/ 603558 h 674981"/>
              <a:gd name="connsiteX1" fmla="*/ 435849 w 2250711"/>
              <a:gd name="connsiteY1" fmla="*/ 0 h 674981"/>
              <a:gd name="connsiteX2" fmla="*/ 2250711 w 2250711"/>
              <a:gd name="connsiteY2" fmla="*/ 39652 h 674981"/>
              <a:gd name="connsiteX3" fmla="*/ 1832868 w 2250711"/>
              <a:gd name="connsiteY3" fmla="*/ 674981 h 674981"/>
              <a:gd name="connsiteX4" fmla="*/ 0 w 2250711"/>
              <a:gd name="connsiteY4" fmla="*/ 603558 h 674981"/>
              <a:gd name="connsiteX0" fmla="*/ 0 w 2250711"/>
              <a:gd name="connsiteY0" fmla="*/ 617321 h 688744"/>
              <a:gd name="connsiteX1" fmla="*/ 386082 w 2250711"/>
              <a:gd name="connsiteY1" fmla="*/ 0 h 688744"/>
              <a:gd name="connsiteX2" fmla="*/ 2250711 w 2250711"/>
              <a:gd name="connsiteY2" fmla="*/ 53415 h 688744"/>
              <a:gd name="connsiteX3" fmla="*/ 1832868 w 2250711"/>
              <a:gd name="connsiteY3" fmla="*/ 688744 h 688744"/>
              <a:gd name="connsiteX4" fmla="*/ 0 w 2250711"/>
              <a:gd name="connsiteY4" fmla="*/ 617321 h 68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711" h="688744">
                <a:moveTo>
                  <a:pt x="0" y="617321"/>
                </a:moveTo>
                <a:lnTo>
                  <a:pt x="386082" y="0"/>
                </a:lnTo>
                <a:lnTo>
                  <a:pt x="2250711" y="53415"/>
                </a:lnTo>
                <a:lnTo>
                  <a:pt x="1832868" y="688744"/>
                </a:lnTo>
                <a:lnTo>
                  <a:pt x="0" y="617321"/>
                </a:lnTo>
                <a:close/>
              </a:path>
            </a:pathLst>
          </a:custGeom>
          <a:solidFill>
            <a:schemeClr val="accent3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E4A20E-9844-F548-9306-B1DD27A11DBF}"/>
              </a:ext>
            </a:extLst>
          </p:cNvPr>
          <p:cNvGrpSpPr/>
          <p:nvPr/>
        </p:nvGrpSpPr>
        <p:grpSpPr>
          <a:xfrm>
            <a:off x="1518067" y="3242223"/>
            <a:ext cx="754040" cy="653511"/>
            <a:chOff x="1699649" y="2479728"/>
            <a:chExt cx="754040" cy="653511"/>
          </a:xfrm>
        </p:grpSpPr>
        <p:sp>
          <p:nvSpPr>
            <p:cNvPr id="33" name="Terminator 32">
              <a:extLst>
                <a:ext uri="{FF2B5EF4-FFF2-40B4-BE49-F238E27FC236}">
                  <a16:creationId xmlns:a16="http://schemas.microsoft.com/office/drawing/2014/main" id="{D1E5F8F2-DE08-4E4C-A125-B0F4ECF7CDC5}"/>
                </a:ext>
              </a:extLst>
            </p:cNvPr>
            <p:cNvSpPr/>
            <p:nvPr/>
          </p:nvSpPr>
          <p:spPr>
            <a:xfrm>
              <a:off x="2161081" y="2479728"/>
              <a:ext cx="292608" cy="294467"/>
            </a:xfrm>
            <a:prstGeom prst="flowChartTerminator">
              <a:avLst/>
            </a:prstGeom>
            <a:solidFill>
              <a:srgbClr val="FF7E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rminator 33">
              <a:extLst>
                <a:ext uri="{FF2B5EF4-FFF2-40B4-BE49-F238E27FC236}">
                  <a16:creationId xmlns:a16="http://schemas.microsoft.com/office/drawing/2014/main" id="{9BE1022E-D5C4-294E-87E7-9E5E8B7853DF}"/>
                </a:ext>
              </a:extLst>
            </p:cNvPr>
            <p:cNvSpPr/>
            <p:nvPr/>
          </p:nvSpPr>
          <p:spPr>
            <a:xfrm>
              <a:off x="2014777" y="2595964"/>
              <a:ext cx="292608" cy="294467"/>
            </a:xfrm>
            <a:prstGeom prst="flowChartTerminator">
              <a:avLst/>
            </a:prstGeom>
            <a:solidFill>
              <a:srgbClr val="FF7E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rminator 34">
              <a:extLst>
                <a:ext uri="{FF2B5EF4-FFF2-40B4-BE49-F238E27FC236}">
                  <a16:creationId xmlns:a16="http://schemas.microsoft.com/office/drawing/2014/main" id="{8A2F450C-58CE-4045-8C64-6503C5DA913D}"/>
                </a:ext>
              </a:extLst>
            </p:cNvPr>
            <p:cNvSpPr/>
            <p:nvPr/>
          </p:nvSpPr>
          <p:spPr>
            <a:xfrm>
              <a:off x="1872711" y="2717368"/>
              <a:ext cx="292608" cy="294467"/>
            </a:xfrm>
            <a:prstGeom prst="flowChartTerminator">
              <a:avLst/>
            </a:prstGeom>
            <a:solidFill>
              <a:srgbClr val="FF7E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rminator 35">
              <a:extLst>
                <a:ext uri="{FF2B5EF4-FFF2-40B4-BE49-F238E27FC236}">
                  <a16:creationId xmlns:a16="http://schemas.microsoft.com/office/drawing/2014/main" id="{4DA8E071-6B09-8E47-80A2-80C27AA98029}"/>
                </a:ext>
              </a:extLst>
            </p:cNvPr>
            <p:cNvSpPr/>
            <p:nvPr/>
          </p:nvSpPr>
          <p:spPr>
            <a:xfrm>
              <a:off x="1699649" y="2838772"/>
              <a:ext cx="292608" cy="294467"/>
            </a:xfrm>
            <a:prstGeom prst="flowChartTerminator">
              <a:avLst/>
            </a:prstGeom>
            <a:solidFill>
              <a:srgbClr val="FF7E7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40DAC-E7E7-B247-80B9-B786BF91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Design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of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State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9542E-D591-6042-8933-13B074F8DBAD}"/>
              </a:ext>
            </a:extLst>
          </p:cNvPr>
          <p:cNvGrpSpPr/>
          <p:nvPr/>
        </p:nvGrpSpPr>
        <p:grpSpPr>
          <a:xfrm>
            <a:off x="6704876" y="4112057"/>
            <a:ext cx="754040" cy="653511"/>
            <a:chOff x="1699649" y="2479728"/>
            <a:chExt cx="754040" cy="653511"/>
          </a:xfrm>
        </p:grpSpPr>
        <p:sp>
          <p:nvSpPr>
            <p:cNvPr id="13" name="Terminator 12">
              <a:extLst>
                <a:ext uri="{FF2B5EF4-FFF2-40B4-BE49-F238E27FC236}">
                  <a16:creationId xmlns:a16="http://schemas.microsoft.com/office/drawing/2014/main" id="{42CC6E40-8DD3-0746-8218-5764BD80AF9A}"/>
                </a:ext>
              </a:extLst>
            </p:cNvPr>
            <p:cNvSpPr/>
            <p:nvPr/>
          </p:nvSpPr>
          <p:spPr>
            <a:xfrm>
              <a:off x="2161081" y="2479728"/>
              <a:ext cx="292608" cy="294467"/>
            </a:xfrm>
            <a:prstGeom prst="flowChartTerminator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rminator 13">
              <a:extLst>
                <a:ext uri="{FF2B5EF4-FFF2-40B4-BE49-F238E27FC236}">
                  <a16:creationId xmlns:a16="http://schemas.microsoft.com/office/drawing/2014/main" id="{82069365-0128-2341-85A8-06690F04B075}"/>
                </a:ext>
              </a:extLst>
            </p:cNvPr>
            <p:cNvSpPr/>
            <p:nvPr/>
          </p:nvSpPr>
          <p:spPr>
            <a:xfrm>
              <a:off x="2014777" y="2595964"/>
              <a:ext cx="292608" cy="294467"/>
            </a:xfrm>
            <a:prstGeom prst="flowChartTerminator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rminator 14">
              <a:extLst>
                <a:ext uri="{FF2B5EF4-FFF2-40B4-BE49-F238E27FC236}">
                  <a16:creationId xmlns:a16="http://schemas.microsoft.com/office/drawing/2014/main" id="{1AB5C0A3-35E0-204B-BB2D-696EFF9ABC01}"/>
                </a:ext>
              </a:extLst>
            </p:cNvPr>
            <p:cNvSpPr/>
            <p:nvPr/>
          </p:nvSpPr>
          <p:spPr>
            <a:xfrm>
              <a:off x="1872711" y="2717368"/>
              <a:ext cx="292608" cy="294467"/>
            </a:xfrm>
            <a:prstGeom prst="flowChartTerminator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rminator 15">
              <a:extLst>
                <a:ext uri="{FF2B5EF4-FFF2-40B4-BE49-F238E27FC236}">
                  <a16:creationId xmlns:a16="http://schemas.microsoft.com/office/drawing/2014/main" id="{812C25DB-0092-9B49-BBDE-DF176A24E3D4}"/>
                </a:ext>
              </a:extLst>
            </p:cNvPr>
            <p:cNvSpPr/>
            <p:nvPr/>
          </p:nvSpPr>
          <p:spPr>
            <a:xfrm>
              <a:off x="1699649" y="2838772"/>
              <a:ext cx="292608" cy="294467"/>
            </a:xfrm>
            <a:prstGeom prst="flowChartTerminator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E86C4E-E852-2845-88AB-8C032E6E3FAC}"/>
              </a:ext>
            </a:extLst>
          </p:cNvPr>
          <p:cNvGrpSpPr/>
          <p:nvPr/>
        </p:nvGrpSpPr>
        <p:grpSpPr>
          <a:xfrm>
            <a:off x="952280" y="3708836"/>
            <a:ext cx="754040" cy="653511"/>
            <a:chOff x="1699649" y="2479728"/>
            <a:chExt cx="754040" cy="653511"/>
          </a:xfrm>
        </p:grpSpPr>
        <p:sp>
          <p:nvSpPr>
            <p:cNvPr id="23" name="Terminator 22">
              <a:extLst>
                <a:ext uri="{FF2B5EF4-FFF2-40B4-BE49-F238E27FC236}">
                  <a16:creationId xmlns:a16="http://schemas.microsoft.com/office/drawing/2014/main" id="{9709C7F9-0C85-5B45-9D3A-6C26B75401E2}"/>
                </a:ext>
              </a:extLst>
            </p:cNvPr>
            <p:cNvSpPr/>
            <p:nvPr/>
          </p:nvSpPr>
          <p:spPr>
            <a:xfrm>
              <a:off x="2161081" y="2479728"/>
              <a:ext cx="292608" cy="294467"/>
            </a:xfrm>
            <a:prstGeom prst="flowChartTerminator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rminator 23">
              <a:extLst>
                <a:ext uri="{FF2B5EF4-FFF2-40B4-BE49-F238E27FC236}">
                  <a16:creationId xmlns:a16="http://schemas.microsoft.com/office/drawing/2014/main" id="{429A4CBF-0377-D645-B9DF-AA4561AD8DAD}"/>
                </a:ext>
              </a:extLst>
            </p:cNvPr>
            <p:cNvSpPr/>
            <p:nvPr/>
          </p:nvSpPr>
          <p:spPr>
            <a:xfrm>
              <a:off x="2014777" y="2595964"/>
              <a:ext cx="292608" cy="294467"/>
            </a:xfrm>
            <a:prstGeom prst="flowChartTerminator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rminator 24">
              <a:extLst>
                <a:ext uri="{FF2B5EF4-FFF2-40B4-BE49-F238E27FC236}">
                  <a16:creationId xmlns:a16="http://schemas.microsoft.com/office/drawing/2014/main" id="{915BFC38-8E18-0B4B-9218-B4A1E3985472}"/>
                </a:ext>
              </a:extLst>
            </p:cNvPr>
            <p:cNvSpPr/>
            <p:nvPr/>
          </p:nvSpPr>
          <p:spPr>
            <a:xfrm>
              <a:off x="1872711" y="2717368"/>
              <a:ext cx="292608" cy="294467"/>
            </a:xfrm>
            <a:prstGeom prst="flowChartTerminator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rminator 25">
              <a:extLst>
                <a:ext uri="{FF2B5EF4-FFF2-40B4-BE49-F238E27FC236}">
                  <a16:creationId xmlns:a16="http://schemas.microsoft.com/office/drawing/2014/main" id="{9535AF38-1CC1-6240-8D6C-62D9B0FB0F20}"/>
                </a:ext>
              </a:extLst>
            </p:cNvPr>
            <p:cNvSpPr/>
            <p:nvPr/>
          </p:nvSpPr>
          <p:spPr>
            <a:xfrm>
              <a:off x="1699649" y="2838772"/>
              <a:ext cx="292608" cy="294467"/>
            </a:xfrm>
            <a:prstGeom prst="flowChartTerminator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6FB12-BCD2-E548-B3C8-14B31A0CA495}"/>
              </a:ext>
            </a:extLst>
          </p:cNvPr>
          <p:cNvGrpSpPr/>
          <p:nvPr/>
        </p:nvGrpSpPr>
        <p:grpSpPr>
          <a:xfrm>
            <a:off x="386700" y="4201173"/>
            <a:ext cx="754040" cy="653511"/>
            <a:chOff x="1699649" y="2479728"/>
            <a:chExt cx="754040" cy="653511"/>
          </a:xfrm>
        </p:grpSpPr>
        <p:sp>
          <p:nvSpPr>
            <p:cNvPr id="28" name="Terminator 27">
              <a:extLst>
                <a:ext uri="{FF2B5EF4-FFF2-40B4-BE49-F238E27FC236}">
                  <a16:creationId xmlns:a16="http://schemas.microsoft.com/office/drawing/2014/main" id="{5C9DDA98-3604-4444-BFFF-4AFC113C386A}"/>
                </a:ext>
              </a:extLst>
            </p:cNvPr>
            <p:cNvSpPr/>
            <p:nvPr/>
          </p:nvSpPr>
          <p:spPr>
            <a:xfrm>
              <a:off x="2161081" y="2479728"/>
              <a:ext cx="292608" cy="294467"/>
            </a:xfrm>
            <a:prstGeom prst="flowChartTermina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rminator 28">
              <a:extLst>
                <a:ext uri="{FF2B5EF4-FFF2-40B4-BE49-F238E27FC236}">
                  <a16:creationId xmlns:a16="http://schemas.microsoft.com/office/drawing/2014/main" id="{23493B7A-1847-2E4E-B18D-25218730CCD0}"/>
                </a:ext>
              </a:extLst>
            </p:cNvPr>
            <p:cNvSpPr/>
            <p:nvPr/>
          </p:nvSpPr>
          <p:spPr>
            <a:xfrm>
              <a:off x="2014777" y="2595964"/>
              <a:ext cx="292608" cy="294467"/>
            </a:xfrm>
            <a:prstGeom prst="flowChartTermina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rminator 29">
              <a:extLst>
                <a:ext uri="{FF2B5EF4-FFF2-40B4-BE49-F238E27FC236}">
                  <a16:creationId xmlns:a16="http://schemas.microsoft.com/office/drawing/2014/main" id="{5E8078D1-A092-BA49-9E5F-CE3E3B80770B}"/>
                </a:ext>
              </a:extLst>
            </p:cNvPr>
            <p:cNvSpPr/>
            <p:nvPr/>
          </p:nvSpPr>
          <p:spPr>
            <a:xfrm>
              <a:off x="1872711" y="2717368"/>
              <a:ext cx="292608" cy="294467"/>
            </a:xfrm>
            <a:prstGeom prst="flowChartTermina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rminator 30">
              <a:extLst>
                <a:ext uri="{FF2B5EF4-FFF2-40B4-BE49-F238E27FC236}">
                  <a16:creationId xmlns:a16="http://schemas.microsoft.com/office/drawing/2014/main" id="{4EBA0C17-1E0B-574B-8458-4275FA56125B}"/>
                </a:ext>
              </a:extLst>
            </p:cNvPr>
            <p:cNvSpPr/>
            <p:nvPr/>
          </p:nvSpPr>
          <p:spPr>
            <a:xfrm>
              <a:off x="1699649" y="2838772"/>
              <a:ext cx="292608" cy="294467"/>
            </a:xfrm>
            <a:prstGeom prst="flowChartTerminator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55DF35-25D3-5B4F-B863-4C00FB16D429}"/>
              </a:ext>
            </a:extLst>
          </p:cNvPr>
          <p:cNvSpPr txBox="1"/>
          <p:nvPr/>
        </p:nvSpPr>
        <p:spPr>
          <a:xfrm rot="19032972">
            <a:off x="2175819" y="291652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A96A125-F719-774E-ADCE-5FD9CBA4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71" y="3047888"/>
            <a:ext cx="1836197" cy="162132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1C8342-DDD6-924E-ABAF-26099502B6BB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473502" y="2984576"/>
            <a:ext cx="1142669" cy="3687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E5B197-AE45-CC4B-9033-3B4796E47614}"/>
              </a:ext>
            </a:extLst>
          </p:cNvPr>
          <p:cNvCxnSpPr>
            <a:cxnSpLocks/>
          </p:cNvCxnSpPr>
          <p:nvPr/>
        </p:nvCxnSpPr>
        <p:spPr>
          <a:xfrm flipV="1">
            <a:off x="386700" y="4463354"/>
            <a:ext cx="3229471" cy="4175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45F074-F809-D440-9A00-44DF993E1BB1}"/>
              </a:ext>
            </a:extLst>
          </p:cNvPr>
          <p:cNvSpPr txBox="1"/>
          <p:nvPr/>
        </p:nvSpPr>
        <p:spPr>
          <a:xfrm rot="18522263">
            <a:off x="310034" y="4090741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J1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266430-6C48-9949-9294-BDB3707907D7}"/>
              </a:ext>
            </a:extLst>
          </p:cNvPr>
          <p:cNvSpPr txBox="1"/>
          <p:nvPr/>
        </p:nvSpPr>
        <p:spPr>
          <a:xfrm rot="18522263">
            <a:off x="957806" y="3561164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J2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F3B067-1FAB-114B-9C87-A4472DD94B07}"/>
              </a:ext>
            </a:extLst>
          </p:cNvPr>
          <p:cNvSpPr txBox="1"/>
          <p:nvPr/>
        </p:nvSpPr>
        <p:spPr>
          <a:xfrm rot="18522263">
            <a:off x="1473681" y="3127166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J3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E5FB9D-B89D-5041-B4AB-85B05C54600E}"/>
              </a:ext>
            </a:extLst>
          </p:cNvPr>
          <p:cNvSpPr txBox="1"/>
          <p:nvPr/>
        </p:nvSpPr>
        <p:spPr>
          <a:xfrm>
            <a:off x="490234" y="272685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State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C76968-96E5-B44D-BE47-A94E00A40B6B}"/>
              </a:ext>
            </a:extLst>
          </p:cNvPr>
          <p:cNvSpPr txBox="1"/>
          <p:nvPr/>
        </p:nvSpPr>
        <p:spPr>
          <a:xfrm>
            <a:off x="6654871" y="291151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State</a:t>
            </a:r>
            <a:endParaRPr lang="en-US" dirty="0">
              <a:latin typeface="Helvetica" pitchFamily="2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22A7C9-7D58-1F49-AF5B-4BA3AEFBFF99}"/>
              </a:ext>
            </a:extLst>
          </p:cNvPr>
          <p:cNvCxnSpPr>
            <a:cxnSpLocks/>
          </p:cNvCxnSpPr>
          <p:nvPr/>
        </p:nvCxnSpPr>
        <p:spPr>
          <a:xfrm>
            <a:off x="5780868" y="1385342"/>
            <a:ext cx="0" cy="51859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E8CFB5-50B7-554A-BC30-E40F9DC551F9}"/>
              </a:ext>
            </a:extLst>
          </p:cNvPr>
          <p:cNvSpPr txBox="1"/>
          <p:nvPr/>
        </p:nvSpPr>
        <p:spPr>
          <a:xfrm>
            <a:off x="354337" y="167444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Naïve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Features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FCECF4B-FA3B-4843-9F26-1137964F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459" y="2962277"/>
            <a:ext cx="1836197" cy="162132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49AF0A0-71DF-D94B-8BD6-9CBCA2F25BF7}"/>
              </a:ext>
            </a:extLst>
          </p:cNvPr>
          <p:cNvCxnSpPr>
            <a:cxnSpLocks/>
          </p:cNvCxnSpPr>
          <p:nvPr/>
        </p:nvCxnSpPr>
        <p:spPr>
          <a:xfrm>
            <a:off x="8973519" y="3096183"/>
            <a:ext cx="495958" cy="1812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AAA21B-670C-2040-A09F-EC2CC3A61D58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6851180" y="4331598"/>
            <a:ext cx="2742271" cy="4339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3CE91B-D4FF-524D-B135-0694819A223C}"/>
              </a:ext>
            </a:extLst>
          </p:cNvPr>
          <p:cNvSpPr txBox="1"/>
          <p:nvPr/>
        </p:nvSpPr>
        <p:spPr>
          <a:xfrm>
            <a:off x="6255463" y="1594691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Compacted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Features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9C800C-43BC-F346-A4C2-5D1DA55170B5}"/>
              </a:ext>
            </a:extLst>
          </p:cNvPr>
          <p:cNvSpPr txBox="1"/>
          <p:nvPr/>
        </p:nvSpPr>
        <p:spPr>
          <a:xfrm rot="19903320">
            <a:off x="6544831" y="3969522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latin typeface="Helvetica" pitchFamily="2" charset="0"/>
              </a:rPr>
              <a:t>Jc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81" name="Terminator 80">
            <a:extLst>
              <a:ext uri="{FF2B5EF4-FFF2-40B4-BE49-F238E27FC236}">
                <a16:creationId xmlns:a16="http://schemas.microsoft.com/office/drawing/2014/main" id="{CD03D1CD-0848-F940-97D8-4096939E3FFF}"/>
              </a:ext>
            </a:extLst>
          </p:cNvPr>
          <p:cNvSpPr/>
          <p:nvPr/>
        </p:nvSpPr>
        <p:spPr>
          <a:xfrm>
            <a:off x="7576104" y="3788436"/>
            <a:ext cx="292608" cy="294467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rminator 81">
            <a:extLst>
              <a:ext uri="{FF2B5EF4-FFF2-40B4-BE49-F238E27FC236}">
                <a16:creationId xmlns:a16="http://schemas.microsoft.com/office/drawing/2014/main" id="{8D1C1173-F113-1B49-AA46-49CEF6C396BC}"/>
              </a:ext>
            </a:extLst>
          </p:cNvPr>
          <p:cNvSpPr/>
          <p:nvPr/>
        </p:nvSpPr>
        <p:spPr>
          <a:xfrm>
            <a:off x="7946225" y="3490556"/>
            <a:ext cx="292608" cy="294467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A640085-FC5D-004C-822D-90A5A60C199A}"/>
              </a:ext>
            </a:extLst>
          </p:cNvPr>
          <p:cNvCxnSpPr>
            <a:cxnSpLocks/>
          </p:cNvCxnSpPr>
          <p:nvPr/>
        </p:nvCxnSpPr>
        <p:spPr>
          <a:xfrm flipV="1">
            <a:off x="6828201" y="3047889"/>
            <a:ext cx="1985753" cy="15962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EB88206-EBA5-8B49-99E7-2D37393A64D4}"/>
              </a:ext>
            </a:extLst>
          </p:cNvPr>
          <p:cNvSpPr txBox="1"/>
          <p:nvPr/>
        </p:nvSpPr>
        <p:spPr>
          <a:xfrm rot="19903320">
            <a:off x="7218102" y="3531334"/>
            <a:ext cx="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RT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E92E935-836E-2743-B067-05CF0C5FD2A6}"/>
              </a:ext>
            </a:extLst>
          </p:cNvPr>
          <p:cNvSpPr txBox="1"/>
          <p:nvPr/>
        </p:nvSpPr>
        <p:spPr>
          <a:xfrm rot="19903320">
            <a:off x="7703926" y="3156988"/>
            <a:ext cx="56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CA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243B6AB-5F5F-4249-96AD-FA62DDE6FD9F}"/>
              </a:ext>
            </a:extLst>
          </p:cNvPr>
          <p:cNvSpPr txBox="1"/>
          <p:nvPr/>
        </p:nvSpPr>
        <p:spPr>
          <a:xfrm rot="19903320">
            <a:off x="8086976" y="2849818"/>
            <a:ext cx="67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Run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954C6-AF9E-BA42-9E34-4F54FABFE548}"/>
              </a:ext>
            </a:extLst>
          </p:cNvPr>
          <p:cNvSpPr txBox="1"/>
          <p:nvPr/>
        </p:nvSpPr>
        <p:spPr>
          <a:xfrm>
            <a:off x="9945483" y="1373085"/>
            <a:ext cx="2567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latin typeface="Helvetica" pitchFamily="2" charset="0"/>
              </a:rPr>
              <a:t>Jc</a:t>
            </a:r>
            <a:r>
              <a:rPr lang="en-US" altLang="zh-CN" i="1" dirty="0">
                <a:latin typeface="Helvetica" pitchFamily="2" charset="0"/>
              </a:rPr>
              <a:t>: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Scheduled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Job</a:t>
            </a:r>
          </a:p>
          <a:p>
            <a:r>
              <a:rPr lang="en-US" altLang="zh-CN" i="1" dirty="0">
                <a:latin typeface="Helvetica" pitchFamily="2" charset="0"/>
              </a:rPr>
              <a:t>RT: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Rejected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Times</a:t>
            </a:r>
          </a:p>
          <a:p>
            <a:r>
              <a:rPr lang="en-US" altLang="zh-CN" i="1" dirty="0">
                <a:latin typeface="Helvetica" pitchFamily="2" charset="0"/>
              </a:rPr>
              <a:t>CA: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Cluster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Avail.</a:t>
            </a:r>
          </a:p>
          <a:p>
            <a:r>
              <a:rPr lang="en-US" altLang="zh-CN" i="1" dirty="0">
                <a:latin typeface="Helvetica" pitchFamily="2" charset="0"/>
              </a:rPr>
              <a:t>Run: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Runnable</a:t>
            </a:r>
            <a:endParaRPr lang="en-US" i="1" dirty="0">
              <a:latin typeface="Helvetica" pitchFamily="2" charset="0"/>
            </a:endParaRPr>
          </a:p>
        </p:txBody>
      </p:sp>
      <p:pic>
        <p:nvPicPr>
          <p:cNvPr id="50" name="Google Shape;57;p13">
            <a:extLst>
              <a:ext uri="{FF2B5EF4-FFF2-40B4-BE49-F238E27FC236}">
                <a16:creationId xmlns:a16="http://schemas.microsoft.com/office/drawing/2014/main" id="{B3DD02D1-8834-FD42-99AF-6DDA8900D4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CB609-D4D8-9245-8BE8-EDC18DAC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10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rminator 55">
            <a:extLst>
              <a:ext uri="{FF2B5EF4-FFF2-40B4-BE49-F238E27FC236}">
                <a16:creationId xmlns:a16="http://schemas.microsoft.com/office/drawing/2014/main" id="{304308FB-F771-6D4D-880D-60A8EBA8C4FE}"/>
              </a:ext>
            </a:extLst>
          </p:cNvPr>
          <p:cNvSpPr/>
          <p:nvPr/>
        </p:nvSpPr>
        <p:spPr>
          <a:xfrm>
            <a:off x="3169109" y="2964154"/>
            <a:ext cx="292608" cy="294467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rminator 49">
            <a:extLst>
              <a:ext uri="{FF2B5EF4-FFF2-40B4-BE49-F238E27FC236}">
                <a16:creationId xmlns:a16="http://schemas.microsoft.com/office/drawing/2014/main" id="{5D0C9A23-056E-6943-894E-6ADA62F1F2AE}"/>
              </a:ext>
            </a:extLst>
          </p:cNvPr>
          <p:cNvSpPr/>
          <p:nvPr/>
        </p:nvSpPr>
        <p:spPr>
          <a:xfrm>
            <a:off x="2825791" y="3266552"/>
            <a:ext cx="292608" cy="294467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rminator 90">
            <a:extLst>
              <a:ext uri="{FF2B5EF4-FFF2-40B4-BE49-F238E27FC236}">
                <a16:creationId xmlns:a16="http://schemas.microsoft.com/office/drawing/2014/main" id="{F940EE6B-AA58-374C-897B-C89A54872197}"/>
              </a:ext>
            </a:extLst>
          </p:cNvPr>
          <p:cNvSpPr/>
          <p:nvPr/>
        </p:nvSpPr>
        <p:spPr>
          <a:xfrm>
            <a:off x="2464449" y="3513331"/>
            <a:ext cx="292608" cy="294467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40DAC-E7E7-B247-80B9-B786BF91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Design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of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State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9542E-D591-6042-8933-13B074F8DBAD}"/>
              </a:ext>
            </a:extLst>
          </p:cNvPr>
          <p:cNvGrpSpPr/>
          <p:nvPr/>
        </p:nvGrpSpPr>
        <p:grpSpPr>
          <a:xfrm>
            <a:off x="838200" y="4429660"/>
            <a:ext cx="754040" cy="653511"/>
            <a:chOff x="1699649" y="2479728"/>
            <a:chExt cx="754040" cy="653511"/>
          </a:xfrm>
        </p:grpSpPr>
        <p:sp>
          <p:nvSpPr>
            <p:cNvPr id="13" name="Terminator 12">
              <a:extLst>
                <a:ext uri="{FF2B5EF4-FFF2-40B4-BE49-F238E27FC236}">
                  <a16:creationId xmlns:a16="http://schemas.microsoft.com/office/drawing/2014/main" id="{42CC6E40-8DD3-0746-8218-5764BD80AF9A}"/>
                </a:ext>
              </a:extLst>
            </p:cNvPr>
            <p:cNvSpPr/>
            <p:nvPr/>
          </p:nvSpPr>
          <p:spPr>
            <a:xfrm>
              <a:off x="2161081" y="2479728"/>
              <a:ext cx="292608" cy="294467"/>
            </a:xfrm>
            <a:prstGeom prst="flowChartTerminator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rminator 13">
              <a:extLst>
                <a:ext uri="{FF2B5EF4-FFF2-40B4-BE49-F238E27FC236}">
                  <a16:creationId xmlns:a16="http://schemas.microsoft.com/office/drawing/2014/main" id="{82069365-0128-2341-85A8-06690F04B075}"/>
                </a:ext>
              </a:extLst>
            </p:cNvPr>
            <p:cNvSpPr/>
            <p:nvPr/>
          </p:nvSpPr>
          <p:spPr>
            <a:xfrm>
              <a:off x="2014777" y="2595964"/>
              <a:ext cx="292608" cy="294467"/>
            </a:xfrm>
            <a:prstGeom prst="flowChartTerminator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rminator 14">
              <a:extLst>
                <a:ext uri="{FF2B5EF4-FFF2-40B4-BE49-F238E27FC236}">
                  <a16:creationId xmlns:a16="http://schemas.microsoft.com/office/drawing/2014/main" id="{1AB5C0A3-35E0-204B-BB2D-696EFF9ABC01}"/>
                </a:ext>
              </a:extLst>
            </p:cNvPr>
            <p:cNvSpPr/>
            <p:nvPr/>
          </p:nvSpPr>
          <p:spPr>
            <a:xfrm>
              <a:off x="1872711" y="2717368"/>
              <a:ext cx="292608" cy="294467"/>
            </a:xfrm>
            <a:prstGeom prst="flowChartTerminator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rminator 15">
              <a:extLst>
                <a:ext uri="{FF2B5EF4-FFF2-40B4-BE49-F238E27FC236}">
                  <a16:creationId xmlns:a16="http://schemas.microsoft.com/office/drawing/2014/main" id="{812C25DB-0092-9B49-BBDE-DF176A24E3D4}"/>
                </a:ext>
              </a:extLst>
            </p:cNvPr>
            <p:cNvSpPr/>
            <p:nvPr/>
          </p:nvSpPr>
          <p:spPr>
            <a:xfrm>
              <a:off x="1699649" y="2838772"/>
              <a:ext cx="292608" cy="294467"/>
            </a:xfrm>
            <a:prstGeom prst="flowChartTerminator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BC76968-96E5-B44D-BE47-A94E00A40B6B}"/>
              </a:ext>
            </a:extLst>
          </p:cNvPr>
          <p:cNvSpPr txBox="1"/>
          <p:nvPr/>
        </p:nvSpPr>
        <p:spPr>
          <a:xfrm>
            <a:off x="788195" y="322912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State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FCECF4B-FA3B-4843-9F26-1137964F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65" y="3291964"/>
            <a:ext cx="1836197" cy="162132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49AF0A0-71DF-D94B-8BD6-9CBCA2F25BF7}"/>
              </a:ext>
            </a:extLst>
          </p:cNvPr>
          <p:cNvCxnSpPr>
            <a:cxnSpLocks/>
          </p:cNvCxnSpPr>
          <p:nvPr/>
        </p:nvCxnSpPr>
        <p:spPr>
          <a:xfrm>
            <a:off x="3537111" y="2964154"/>
            <a:ext cx="428354" cy="6342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AAA21B-670C-2040-A09F-EC2CC3A61D58}"/>
              </a:ext>
            </a:extLst>
          </p:cNvPr>
          <p:cNvCxnSpPr>
            <a:cxnSpLocks/>
            <a:stCxn id="16" idx="2"/>
          </p:cNvCxnSpPr>
          <p:nvPr/>
        </p:nvCxnSpPr>
        <p:spPr>
          <a:xfrm flipV="1">
            <a:off x="984504" y="4665698"/>
            <a:ext cx="2980961" cy="4174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23CE91B-D4FF-524D-B135-0694819A223C}"/>
              </a:ext>
            </a:extLst>
          </p:cNvPr>
          <p:cNvSpPr txBox="1"/>
          <p:nvPr/>
        </p:nvSpPr>
        <p:spPr>
          <a:xfrm>
            <a:off x="388787" y="191229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Helvetica" pitchFamily="2" charset="0"/>
              </a:rPr>
              <a:t>SchedInspector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9C800C-43BC-F346-A4C2-5D1DA55170B5}"/>
              </a:ext>
            </a:extLst>
          </p:cNvPr>
          <p:cNvSpPr txBox="1"/>
          <p:nvPr/>
        </p:nvSpPr>
        <p:spPr>
          <a:xfrm rot="19903320">
            <a:off x="678155" y="4287125"/>
            <a:ext cx="44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latin typeface="Helvetica" pitchFamily="2" charset="0"/>
              </a:rPr>
              <a:t>Jc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81" name="Terminator 80">
            <a:extLst>
              <a:ext uri="{FF2B5EF4-FFF2-40B4-BE49-F238E27FC236}">
                <a16:creationId xmlns:a16="http://schemas.microsoft.com/office/drawing/2014/main" id="{CD03D1CD-0848-F940-97D8-4096939E3FFF}"/>
              </a:ext>
            </a:extLst>
          </p:cNvPr>
          <p:cNvSpPr/>
          <p:nvPr/>
        </p:nvSpPr>
        <p:spPr>
          <a:xfrm>
            <a:off x="1709428" y="4106039"/>
            <a:ext cx="292608" cy="294467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rminator 81">
            <a:extLst>
              <a:ext uri="{FF2B5EF4-FFF2-40B4-BE49-F238E27FC236}">
                <a16:creationId xmlns:a16="http://schemas.microsoft.com/office/drawing/2014/main" id="{8D1C1173-F113-1B49-AA46-49CEF6C396BC}"/>
              </a:ext>
            </a:extLst>
          </p:cNvPr>
          <p:cNvSpPr/>
          <p:nvPr/>
        </p:nvSpPr>
        <p:spPr>
          <a:xfrm>
            <a:off x="2079549" y="3808159"/>
            <a:ext cx="292608" cy="294467"/>
          </a:xfrm>
          <a:prstGeom prst="flowChartTerminator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A640085-FC5D-004C-822D-90A5A60C199A}"/>
              </a:ext>
            </a:extLst>
          </p:cNvPr>
          <p:cNvCxnSpPr>
            <a:cxnSpLocks/>
          </p:cNvCxnSpPr>
          <p:nvPr/>
        </p:nvCxnSpPr>
        <p:spPr>
          <a:xfrm flipV="1">
            <a:off x="961525" y="2943170"/>
            <a:ext cx="2524386" cy="2018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EB88206-EBA5-8B49-99E7-2D37393A64D4}"/>
              </a:ext>
            </a:extLst>
          </p:cNvPr>
          <p:cNvSpPr txBox="1"/>
          <p:nvPr/>
        </p:nvSpPr>
        <p:spPr>
          <a:xfrm rot="19903320">
            <a:off x="1351426" y="3848937"/>
            <a:ext cx="49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RT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E92E935-836E-2743-B067-05CF0C5FD2A6}"/>
              </a:ext>
            </a:extLst>
          </p:cNvPr>
          <p:cNvSpPr txBox="1"/>
          <p:nvPr/>
        </p:nvSpPr>
        <p:spPr>
          <a:xfrm rot="19903320">
            <a:off x="1728763" y="3567580"/>
            <a:ext cx="56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CA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243B6AB-5F5F-4249-96AD-FA62DDE6FD9F}"/>
              </a:ext>
            </a:extLst>
          </p:cNvPr>
          <p:cNvSpPr txBox="1"/>
          <p:nvPr/>
        </p:nvSpPr>
        <p:spPr>
          <a:xfrm rot="19903320">
            <a:off x="2127312" y="3244912"/>
            <a:ext cx="67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Run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954C6-AF9E-BA42-9E34-4F54FABFE548}"/>
              </a:ext>
            </a:extLst>
          </p:cNvPr>
          <p:cNvSpPr txBox="1"/>
          <p:nvPr/>
        </p:nvSpPr>
        <p:spPr>
          <a:xfrm>
            <a:off x="3751288" y="1805109"/>
            <a:ext cx="256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QD: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Queue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Delay</a:t>
            </a:r>
          </a:p>
          <a:p>
            <a:r>
              <a:rPr lang="en-US" altLang="zh-CN" i="1" dirty="0">
                <a:latin typeface="Helvetica" pitchFamily="2" charset="0"/>
              </a:rPr>
              <a:t>BF: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Backfilling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1ADD768-6B07-0C46-9DEA-F28F9B0C5686}"/>
              </a:ext>
            </a:extLst>
          </p:cNvPr>
          <p:cNvSpPr txBox="1"/>
          <p:nvPr/>
        </p:nvSpPr>
        <p:spPr>
          <a:xfrm rot="19903320">
            <a:off x="2543267" y="2898478"/>
            <a:ext cx="67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Helvetica" pitchFamily="2" charset="0"/>
              </a:rPr>
              <a:t>QD</a:t>
            </a:r>
            <a:endParaRPr lang="en-US" b="1" i="1" dirty="0">
              <a:latin typeface="Helvetica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78DE21-3843-E048-ABCC-D84FCA622C2C}"/>
              </a:ext>
            </a:extLst>
          </p:cNvPr>
          <p:cNvSpPr txBox="1"/>
          <p:nvPr/>
        </p:nvSpPr>
        <p:spPr>
          <a:xfrm rot="19903320">
            <a:off x="2928243" y="2664630"/>
            <a:ext cx="67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Helvetica" pitchFamily="2" charset="0"/>
              </a:rPr>
              <a:t>BF</a:t>
            </a:r>
            <a:endParaRPr lang="en-US" b="1" i="1" dirty="0">
              <a:latin typeface="Helvetica" pitchFamily="2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4D0D12F-6421-4842-8B91-F147EBF0F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62" y="2018498"/>
            <a:ext cx="6252045" cy="2625859"/>
          </a:xfrm>
          <a:prstGeom prst="rect">
            <a:avLst/>
          </a:prstGeom>
        </p:spPr>
      </p:pic>
      <p:pic>
        <p:nvPicPr>
          <p:cNvPr id="29" name="Google Shape;57;p13">
            <a:extLst>
              <a:ext uri="{FF2B5EF4-FFF2-40B4-BE49-F238E27FC236}">
                <a16:creationId xmlns:a16="http://schemas.microsoft.com/office/drawing/2014/main" id="{1A8A9E19-ECAA-CB44-92C8-E5AAE6F566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F0637C-92F1-1D48-9359-C5236AC1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2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0" grpId="0" animBg="1"/>
      <p:bldP spid="95" grpId="0"/>
      <p:bldP spid="57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347D-A402-904C-A883-F5BD8CFF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altLang="zh-CN" sz="5400">
                <a:solidFill>
                  <a:schemeClr val="bg1"/>
                </a:solidFill>
              </a:rPr>
              <a:t>Outline</a:t>
            </a:r>
            <a:endParaRPr lang="en-US" sz="54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AB1B10-F6AC-4429-B803-3871ADC21C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1378" y="1365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2DE5EC-33B8-1347-B947-609F7C5F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/>
              <a:t>2</a:t>
            </a:fld>
            <a:endParaRPr lang="en-US"/>
          </a:p>
        </p:txBody>
      </p:sp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8842A222-2285-C141-B41D-A9AD03D515B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110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139A89-AEE2-634E-AB06-9BA09403A3A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Helvetica" pitchFamily="2" charset="0"/>
              </a:rPr>
              <a:t>Design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of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Reward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7BF64-1FE6-E649-AD44-D23DD255CE68}"/>
              </a:ext>
            </a:extLst>
          </p:cNvPr>
          <p:cNvSpPr txBox="1"/>
          <p:nvPr/>
        </p:nvSpPr>
        <p:spPr>
          <a:xfrm>
            <a:off x="2014780" y="2200759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latin typeface="Helvetica" pitchFamily="2" charset="0"/>
              </a:rPr>
              <a:t>Metric</a:t>
            </a:r>
            <a:r>
              <a:rPr lang="en-US" altLang="zh-CN" i="1" baseline="-25000" dirty="0" err="1">
                <a:latin typeface="Helvetica" pitchFamily="2" charset="0"/>
              </a:rPr>
              <a:t>inspect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-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 err="1">
                <a:latin typeface="Helvetica" pitchFamily="2" charset="0"/>
              </a:rPr>
              <a:t>Metric</a:t>
            </a:r>
            <a:r>
              <a:rPr lang="en-US" altLang="zh-CN" i="1" baseline="-25000" dirty="0" err="1">
                <a:latin typeface="Helvetica" pitchFamily="2" charset="0"/>
              </a:rPr>
              <a:t>orig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A2368-9276-1141-8B49-99EAFC5074C1}"/>
              </a:ext>
            </a:extLst>
          </p:cNvPr>
          <p:cNvSpPr txBox="1"/>
          <p:nvPr/>
        </p:nvSpPr>
        <p:spPr>
          <a:xfrm>
            <a:off x="2014780" y="3244334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Integer(</a:t>
            </a:r>
            <a:r>
              <a:rPr lang="en-US" altLang="zh-CN" i="1" dirty="0" err="1">
                <a:latin typeface="Helvetica" pitchFamily="2" charset="0"/>
              </a:rPr>
              <a:t>Metric</a:t>
            </a:r>
            <a:r>
              <a:rPr lang="en-US" altLang="zh-CN" i="1" baseline="-25000" dirty="0" err="1">
                <a:latin typeface="Helvetica" pitchFamily="2" charset="0"/>
              </a:rPr>
              <a:t>inspect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&gt;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 err="1">
                <a:latin typeface="Helvetica" pitchFamily="2" charset="0"/>
              </a:rPr>
              <a:t>Metric</a:t>
            </a:r>
            <a:r>
              <a:rPr lang="en-US" altLang="zh-CN" i="1" baseline="-25000" dirty="0" err="1">
                <a:latin typeface="Helvetica" pitchFamily="2" charset="0"/>
              </a:rPr>
              <a:t>orig</a:t>
            </a:r>
            <a:r>
              <a:rPr lang="en-US" altLang="zh-CN" i="1" dirty="0">
                <a:latin typeface="Helvetica" pitchFamily="2" charset="0"/>
              </a:rPr>
              <a:t>)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44AEA-7D59-2448-B8B0-9296B1CB119F}"/>
              </a:ext>
            </a:extLst>
          </p:cNvPr>
          <p:cNvSpPr txBox="1"/>
          <p:nvPr/>
        </p:nvSpPr>
        <p:spPr>
          <a:xfrm>
            <a:off x="2014780" y="4442892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Helvetica" pitchFamily="2" charset="0"/>
              </a:rPr>
              <a:t>(</a:t>
            </a:r>
            <a:r>
              <a:rPr lang="en-US" altLang="zh-CN" i="1" dirty="0" err="1">
                <a:latin typeface="Helvetica" pitchFamily="2" charset="0"/>
              </a:rPr>
              <a:t>Metric</a:t>
            </a:r>
            <a:r>
              <a:rPr lang="en-US" altLang="zh-CN" i="1" baseline="-25000" dirty="0" err="1">
                <a:latin typeface="Helvetica" pitchFamily="2" charset="0"/>
              </a:rPr>
              <a:t>inspect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>
                <a:latin typeface="Helvetica" pitchFamily="2" charset="0"/>
              </a:rPr>
              <a:t>-</a:t>
            </a:r>
            <a:r>
              <a:rPr lang="zh-CN" altLang="en-US" i="1" dirty="0">
                <a:latin typeface="Helvetica" pitchFamily="2" charset="0"/>
              </a:rPr>
              <a:t> </a:t>
            </a:r>
            <a:r>
              <a:rPr lang="en-US" altLang="zh-CN" i="1" dirty="0" err="1">
                <a:latin typeface="Helvetica" pitchFamily="2" charset="0"/>
              </a:rPr>
              <a:t>Metric</a:t>
            </a:r>
            <a:r>
              <a:rPr lang="en-US" altLang="zh-CN" i="1" baseline="-25000" dirty="0" err="1">
                <a:latin typeface="Helvetica" pitchFamily="2" charset="0"/>
              </a:rPr>
              <a:t>orig</a:t>
            </a:r>
            <a:r>
              <a:rPr lang="en-US" altLang="zh-CN" i="1" dirty="0">
                <a:latin typeface="Helvetica" pitchFamily="2" charset="0"/>
              </a:rPr>
              <a:t>)/ </a:t>
            </a:r>
            <a:r>
              <a:rPr lang="en-US" altLang="zh-CN" i="1" dirty="0" err="1">
                <a:latin typeface="Helvetica" pitchFamily="2" charset="0"/>
              </a:rPr>
              <a:t>Metric</a:t>
            </a:r>
            <a:r>
              <a:rPr lang="en-US" altLang="zh-CN" i="1" baseline="-25000" dirty="0" err="1">
                <a:latin typeface="Helvetica" pitchFamily="2" charset="0"/>
              </a:rPr>
              <a:t>orig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AFDD0-8CA1-7C49-A337-247356024A59}"/>
              </a:ext>
            </a:extLst>
          </p:cNvPr>
          <p:cNvSpPr txBox="1"/>
          <p:nvPr/>
        </p:nvSpPr>
        <p:spPr>
          <a:xfrm>
            <a:off x="821410" y="220075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Naïve: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943C0-4C53-1F46-B17B-15F03AB7FB61}"/>
              </a:ext>
            </a:extLst>
          </p:cNvPr>
          <p:cNvSpPr txBox="1"/>
          <p:nvPr/>
        </p:nvSpPr>
        <p:spPr>
          <a:xfrm>
            <a:off x="648285" y="3244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Win/Loss: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73B2D-4F9A-6D4A-8B9E-084521F5107D}"/>
              </a:ext>
            </a:extLst>
          </p:cNvPr>
          <p:cNvSpPr txBox="1"/>
          <p:nvPr/>
        </p:nvSpPr>
        <p:spPr>
          <a:xfrm>
            <a:off x="585000" y="443514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Percentage: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F2898E-B876-3A4C-9547-963C7714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85425"/>
            <a:ext cx="5556140" cy="23929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DE6C8F9-58E1-284A-AA06-F18FDCE01178}"/>
              </a:ext>
            </a:extLst>
          </p:cNvPr>
          <p:cNvGrpSpPr/>
          <p:nvPr/>
        </p:nvGrpSpPr>
        <p:grpSpPr>
          <a:xfrm>
            <a:off x="197420" y="4442892"/>
            <a:ext cx="311449" cy="271890"/>
            <a:chOff x="197420" y="4442892"/>
            <a:chExt cx="311449" cy="27189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1C1AF6-F836-D841-A82D-E8035D29969F}"/>
                </a:ext>
              </a:extLst>
            </p:cNvPr>
            <p:cNvCxnSpPr/>
            <p:nvPr/>
          </p:nvCxnSpPr>
          <p:spPr>
            <a:xfrm>
              <a:off x="197420" y="4580901"/>
              <a:ext cx="141370" cy="133881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37B77E-8186-9E44-9072-2936AE13B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422" y="4442892"/>
              <a:ext cx="181447" cy="269693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Google Shape;57;p13">
            <a:extLst>
              <a:ext uri="{FF2B5EF4-FFF2-40B4-BE49-F238E27FC236}">
                <a16:creationId xmlns:a16="http://schemas.microsoft.com/office/drawing/2014/main" id="{69A170D1-13ED-B343-B233-FE55A896881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74A16-053D-094B-A4CB-0EB59148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347D-A402-904C-A883-F5BD8CFF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Helvetica" pitchFamily="2" charset="0"/>
              </a:rPr>
              <a:t>Outline</a:t>
            </a:r>
            <a:endParaRPr lang="en-US" sz="5400">
              <a:solidFill>
                <a:schemeClr val="bg1"/>
              </a:solidFill>
              <a:latin typeface="Helvetica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AB1B10-F6AC-4429-B803-3871ADC21C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1378" y="0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FC44E-1768-4C41-92FC-89B14268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21</a:t>
            </a:fld>
            <a:endParaRPr lang="en-US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3E0FCA-AD86-4142-84E9-FA10A42E8C7D}"/>
              </a:ext>
            </a:extLst>
          </p:cNvPr>
          <p:cNvSpPr txBox="1"/>
          <p:nvPr/>
        </p:nvSpPr>
        <p:spPr>
          <a:xfrm>
            <a:off x="6612450" y="3429000"/>
            <a:ext cx="3957394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Usability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Interpretability</a:t>
            </a:r>
            <a:endParaRPr lang="en-US" sz="28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latin typeface="Helvetica" pitchFamily="2" charset="0"/>
            </a:endParaRPr>
          </a:p>
        </p:txBody>
      </p:sp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C122978A-429C-904C-B124-29F76D9FBC5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977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92BC4A-2EF5-6C4A-8A55-2EBCCFDCECE3}"/>
              </a:ext>
            </a:extLst>
          </p:cNvPr>
          <p:cNvSpPr txBox="1"/>
          <p:nvPr/>
        </p:nvSpPr>
        <p:spPr>
          <a:xfrm>
            <a:off x="3465065" y="1545684"/>
            <a:ext cx="3026082" cy="64698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Usability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502C5-1CDC-8549-8FD8-A5D708941407}"/>
              </a:ext>
            </a:extLst>
          </p:cNvPr>
          <p:cNvSpPr txBox="1"/>
          <p:nvPr/>
        </p:nvSpPr>
        <p:spPr>
          <a:xfrm>
            <a:off x="3465065" y="3068017"/>
            <a:ext cx="3026082" cy="646986"/>
          </a:xfrm>
          <a:prstGeom prst="roundRect">
            <a:avLst/>
          </a:prstGeom>
          <a:solidFill>
            <a:srgbClr val="89C3E5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Efficiency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74A2A-CD28-E24B-84A9-62295A3C7970}"/>
              </a:ext>
            </a:extLst>
          </p:cNvPr>
          <p:cNvSpPr txBox="1"/>
          <p:nvPr/>
        </p:nvSpPr>
        <p:spPr>
          <a:xfrm>
            <a:off x="3465065" y="4488752"/>
            <a:ext cx="3026082" cy="646986"/>
          </a:xfrm>
          <a:prstGeom prst="roundRect">
            <a:avLst/>
          </a:prstGeom>
          <a:solidFill>
            <a:srgbClr val="E7D7BD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Interpretability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B2AA1-6D51-2A4D-B70A-1C71A711D0A8}"/>
              </a:ext>
            </a:extLst>
          </p:cNvPr>
          <p:cNvSpPr txBox="1"/>
          <p:nvPr/>
        </p:nvSpPr>
        <p:spPr>
          <a:xfrm>
            <a:off x="485452" y="2811198"/>
            <a:ext cx="2245153" cy="1191816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Evaluation</a:t>
            </a:r>
          </a:p>
          <a:p>
            <a:pPr algn="ctr"/>
            <a:r>
              <a:rPr lang="en-US" altLang="zh-CN" sz="3200" dirty="0">
                <a:latin typeface="Helvetica" pitchFamily="2" charset="0"/>
              </a:rPr>
              <a:t>Outline</a:t>
            </a:r>
            <a:endParaRPr lang="en-US" sz="3200" dirty="0">
              <a:latin typeface="Helvetica" pitchFamily="2" charset="0"/>
            </a:endParaRPr>
          </a:p>
        </p:txBody>
      </p:sp>
      <p:cxnSp>
        <p:nvCxnSpPr>
          <p:cNvPr id="15" name="Connector: Curved 23">
            <a:extLst>
              <a:ext uri="{FF2B5EF4-FFF2-40B4-BE49-F238E27FC236}">
                <a16:creationId xmlns:a16="http://schemas.microsoft.com/office/drawing/2014/main" id="{D72E0328-D96D-AD43-BA9A-F4D477728DF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2730605" y="1869177"/>
            <a:ext cx="734460" cy="1537929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29">
            <a:extLst>
              <a:ext uri="{FF2B5EF4-FFF2-40B4-BE49-F238E27FC236}">
                <a16:creationId xmlns:a16="http://schemas.microsoft.com/office/drawing/2014/main" id="{F3F09B5F-E6E1-0C43-B798-8D2C82636D9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2730605" y="3391510"/>
            <a:ext cx="734460" cy="15596"/>
          </a:xfrm>
          <a:prstGeom prst="curvedConnector3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31">
            <a:extLst>
              <a:ext uri="{FF2B5EF4-FFF2-40B4-BE49-F238E27FC236}">
                <a16:creationId xmlns:a16="http://schemas.microsoft.com/office/drawing/2014/main" id="{32535585-842E-B547-940D-504505CDBC8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730605" y="3407106"/>
            <a:ext cx="734460" cy="1405139"/>
          </a:xfrm>
          <a:prstGeom prst="curvedConnector3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1B4AB2D-33D0-554B-A19A-7E920B6A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41" y="2675558"/>
            <a:ext cx="3070112" cy="128944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308C6A-F828-F140-9F73-AD4D469A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283" y="3130461"/>
            <a:ext cx="2993988" cy="128944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3AA9D9-F8F8-2648-9DAD-9784F591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689" y="1123561"/>
            <a:ext cx="1311415" cy="13838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CAD7BD-0AAD-5348-B7E2-192C960E0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843" y="1315600"/>
            <a:ext cx="1697554" cy="11918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753DD3-83B2-FE46-9D75-8D1C95B96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3239" y="1110317"/>
            <a:ext cx="1962500" cy="12319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40CE71-82A9-D049-AEF1-4980B1FC0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397" y="4478331"/>
            <a:ext cx="2794000" cy="18034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9C9E81-371F-094D-B6D9-07C9D9ADA0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0167" y="4856090"/>
            <a:ext cx="2806700" cy="18796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3B6135A-EBAC-2F4B-A317-16F2C841B1A7}"/>
              </a:ext>
            </a:extLst>
          </p:cNvPr>
          <p:cNvSpPr txBox="1"/>
          <p:nvPr/>
        </p:nvSpPr>
        <p:spPr>
          <a:xfrm>
            <a:off x="1023216" y="737418"/>
            <a:ext cx="8956061" cy="2009061"/>
          </a:xfrm>
          <a:prstGeom prst="roundRect">
            <a:avLst/>
          </a:prstGeom>
          <a:solidFill>
            <a:srgbClr val="CCCCCC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How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performance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latin typeface="Helvetica" pitchFamily="2" charset="0"/>
              </a:rPr>
              <a:t>various</a:t>
            </a:r>
            <a:r>
              <a:rPr lang="zh-CN" altLang="en-US" sz="2800" b="1" dirty="0">
                <a:latin typeface="Helvetica" pitchFamily="2" charset="0"/>
              </a:rPr>
              <a:t> </a:t>
            </a:r>
            <a:r>
              <a:rPr lang="en-US" altLang="zh-CN" sz="2800" b="1" dirty="0">
                <a:latin typeface="Helvetica" pitchFamily="2" charset="0"/>
              </a:rPr>
              <a:t>job</a:t>
            </a:r>
            <a:r>
              <a:rPr lang="zh-CN" altLang="en-US" sz="2800" b="1" dirty="0">
                <a:latin typeface="Helvetica" pitchFamily="2" charset="0"/>
              </a:rPr>
              <a:t> </a:t>
            </a:r>
            <a:r>
              <a:rPr lang="en-US" altLang="zh-CN" sz="2800" b="1" dirty="0">
                <a:latin typeface="Helvetica" pitchFamily="2" charset="0"/>
              </a:rPr>
              <a:t>traces</a:t>
            </a:r>
            <a:r>
              <a:rPr lang="en-US" altLang="zh-CN" sz="2800" dirty="0">
                <a:latin typeface="Helvetica" pitchFamily="2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How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performance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for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latin typeface="Helvetica" pitchFamily="2" charset="0"/>
              </a:rPr>
              <a:t>different</a:t>
            </a:r>
            <a:r>
              <a:rPr lang="zh-CN" altLang="en-US" sz="2800" b="1" dirty="0">
                <a:latin typeface="Helvetica" pitchFamily="2" charset="0"/>
              </a:rPr>
              <a:t> </a:t>
            </a:r>
            <a:r>
              <a:rPr lang="en-US" altLang="zh-CN" sz="2800" b="1" dirty="0">
                <a:latin typeface="Helvetica" pitchFamily="2" charset="0"/>
              </a:rPr>
              <a:t>scheduling</a:t>
            </a:r>
            <a:r>
              <a:rPr lang="zh-CN" altLang="en-US" sz="2800" b="1" dirty="0">
                <a:latin typeface="Helvetica" pitchFamily="2" charset="0"/>
              </a:rPr>
              <a:t> </a:t>
            </a:r>
            <a:r>
              <a:rPr lang="en-US" altLang="zh-CN" sz="2800" b="1" dirty="0">
                <a:latin typeface="Helvetica" pitchFamily="2" charset="0"/>
              </a:rPr>
              <a:t>policies</a:t>
            </a:r>
            <a:r>
              <a:rPr lang="en-US" altLang="zh-CN" sz="2800" dirty="0">
                <a:latin typeface="Helvetica" pitchFamily="2" charset="0"/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</a:rPr>
              <a:t>How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performance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of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latin typeface="Helvetica" pitchFamily="2" charset="0"/>
              </a:rPr>
              <a:t>different</a:t>
            </a:r>
            <a:r>
              <a:rPr lang="zh-CN" altLang="en-US" sz="2800" b="1" dirty="0">
                <a:latin typeface="Helvetica" pitchFamily="2" charset="0"/>
              </a:rPr>
              <a:t> </a:t>
            </a:r>
            <a:r>
              <a:rPr lang="en-US" altLang="zh-CN" sz="2800" b="1" dirty="0">
                <a:latin typeface="Helvetica" pitchFamily="2" charset="0"/>
              </a:rPr>
              <a:t>metrics</a:t>
            </a:r>
            <a:r>
              <a:rPr lang="en-US" altLang="zh-CN" sz="2800" dirty="0">
                <a:latin typeface="Helvetica" pitchFamily="2" charset="0"/>
              </a:rPr>
              <a:t>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D659B7-37DD-C249-82BC-E7CEE57C4387}"/>
              </a:ext>
            </a:extLst>
          </p:cNvPr>
          <p:cNvSpPr txBox="1"/>
          <p:nvPr/>
        </p:nvSpPr>
        <p:spPr>
          <a:xfrm>
            <a:off x="1023216" y="2909397"/>
            <a:ext cx="9710123" cy="1055608"/>
          </a:xfrm>
          <a:prstGeom prst="roundRect">
            <a:avLst/>
          </a:prstGeom>
          <a:solidFill>
            <a:srgbClr val="89C3E5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fast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stable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SchedInspector</a:t>
            </a:r>
            <a:r>
              <a:rPr lang="zh-CN" altLang="en-US" sz="2800" dirty="0"/>
              <a:t> </a:t>
            </a:r>
            <a:r>
              <a:rPr lang="en-US" altLang="zh-CN" sz="2800" dirty="0"/>
              <a:t>converge?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pattern</a:t>
            </a:r>
            <a:r>
              <a:rPr lang="zh-CN" altLang="en-US" sz="2800" dirty="0"/>
              <a:t> </a:t>
            </a: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training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SchedInspector</a:t>
            </a:r>
            <a:r>
              <a:rPr lang="en-US" altLang="zh-CN" sz="2800" dirty="0"/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B15A8D-9C1F-844E-B851-63B509E32593}"/>
              </a:ext>
            </a:extLst>
          </p:cNvPr>
          <p:cNvSpPr txBox="1"/>
          <p:nvPr/>
        </p:nvSpPr>
        <p:spPr>
          <a:xfrm>
            <a:off x="2109717" y="4433955"/>
            <a:ext cx="6783058" cy="1055608"/>
          </a:xfrm>
          <a:prstGeom prst="roundRect">
            <a:avLst/>
          </a:prstGeom>
          <a:solidFill>
            <a:srgbClr val="E7D7BD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Helvetica" pitchFamily="2" charset="0"/>
              </a:rPr>
              <a:t>What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does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 err="1">
                <a:latin typeface="Helvetica" pitchFamily="2" charset="0"/>
              </a:rPr>
              <a:t>Schedinspector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learn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and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what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can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learn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from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it?</a:t>
            </a:r>
          </a:p>
        </p:txBody>
      </p:sp>
      <p:pic>
        <p:nvPicPr>
          <p:cNvPr id="21" name="Google Shape;57;p13">
            <a:extLst>
              <a:ext uri="{FF2B5EF4-FFF2-40B4-BE49-F238E27FC236}">
                <a16:creationId xmlns:a16="http://schemas.microsoft.com/office/drawing/2014/main" id="{F34F587F-88E0-2B42-B637-05CDB4F2CA0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B4687E-8105-824A-A093-848FAFAE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92BC4A-2EF5-6C4A-8A55-2EBCCFDCECE3}"/>
              </a:ext>
            </a:extLst>
          </p:cNvPr>
          <p:cNvSpPr txBox="1"/>
          <p:nvPr/>
        </p:nvSpPr>
        <p:spPr>
          <a:xfrm>
            <a:off x="3465065" y="1545684"/>
            <a:ext cx="3026082" cy="64698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Usability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502C5-1CDC-8549-8FD8-A5D708941407}"/>
              </a:ext>
            </a:extLst>
          </p:cNvPr>
          <p:cNvSpPr txBox="1"/>
          <p:nvPr/>
        </p:nvSpPr>
        <p:spPr>
          <a:xfrm>
            <a:off x="3465065" y="3068017"/>
            <a:ext cx="3026082" cy="646986"/>
          </a:xfrm>
          <a:prstGeom prst="roundRect">
            <a:avLst/>
          </a:prstGeom>
          <a:solidFill>
            <a:srgbClr val="89C3E5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Efficiency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74A2A-CD28-E24B-84A9-62295A3C7970}"/>
              </a:ext>
            </a:extLst>
          </p:cNvPr>
          <p:cNvSpPr txBox="1"/>
          <p:nvPr/>
        </p:nvSpPr>
        <p:spPr>
          <a:xfrm>
            <a:off x="3465065" y="4488752"/>
            <a:ext cx="3026082" cy="646986"/>
          </a:xfrm>
          <a:prstGeom prst="roundRect">
            <a:avLst/>
          </a:prstGeom>
          <a:solidFill>
            <a:srgbClr val="E7D7BD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Interpretability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B2AA1-6D51-2A4D-B70A-1C71A711D0A8}"/>
              </a:ext>
            </a:extLst>
          </p:cNvPr>
          <p:cNvSpPr txBox="1"/>
          <p:nvPr/>
        </p:nvSpPr>
        <p:spPr>
          <a:xfrm>
            <a:off x="485452" y="2811198"/>
            <a:ext cx="2245153" cy="1191816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Evaluation</a:t>
            </a:r>
          </a:p>
          <a:p>
            <a:pPr algn="ctr"/>
            <a:r>
              <a:rPr lang="en-US" altLang="zh-CN" sz="3200" dirty="0">
                <a:latin typeface="Helvetica" pitchFamily="2" charset="0"/>
              </a:rPr>
              <a:t>Outline</a:t>
            </a:r>
            <a:endParaRPr lang="en-US" sz="3200" dirty="0">
              <a:latin typeface="Helvetica" pitchFamily="2" charset="0"/>
            </a:endParaRPr>
          </a:p>
        </p:txBody>
      </p:sp>
      <p:cxnSp>
        <p:nvCxnSpPr>
          <p:cNvPr id="15" name="Connector: Curved 23">
            <a:extLst>
              <a:ext uri="{FF2B5EF4-FFF2-40B4-BE49-F238E27FC236}">
                <a16:creationId xmlns:a16="http://schemas.microsoft.com/office/drawing/2014/main" id="{D72E0328-D96D-AD43-BA9A-F4D477728DF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2730605" y="1869177"/>
            <a:ext cx="734460" cy="1537929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29">
            <a:extLst>
              <a:ext uri="{FF2B5EF4-FFF2-40B4-BE49-F238E27FC236}">
                <a16:creationId xmlns:a16="http://schemas.microsoft.com/office/drawing/2014/main" id="{F3F09B5F-E6E1-0C43-B798-8D2C82636D9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2730605" y="3391510"/>
            <a:ext cx="734460" cy="15596"/>
          </a:xfrm>
          <a:prstGeom prst="curvedConnector3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31">
            <a:extLst>
              <a:ext uri="{FF2B5EF4-FFF2-40B4-BE49-F238E27FC236}">
                <a16:creationId xmlns:a16="http://schemas.microsoft.com/office/drawing/2014/main" id="{32535585-842E-B547-940D-504505CDBC8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730605" y="3407106"/>
            <a:ext cx="734460" cy="1405139"/>
          </a:xfrm>
          <a:prstGeom prst="curvedConnector3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1B4AB2D-33D0-554B-A19A-7E920B6A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41" y="2675558"/>
            <a:ext cx="3070112" cy="128944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308C6A-F828-F140-9F73-AD4D469A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283" y="3130461"/>
            <a:ext cx="2993988" cy="128944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3AA9D9-F8F8-2648-9DAD-9784F591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689" y="1123561"/>
            <a:ext cx="1311415" cy="13838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CAD7BD-0AAD-5348-B7E2-192C960E0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843" y="1315600"/>
            <a:ext cx="1697554" cy="11918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753DD3-83B2-FE46-9D75-8D1C95B96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3239" y="1110317"/>
            <a:ext cx="1962500" cy="12319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40CE71-82A9-D049-AEF1-4980B1FC0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397" y="4478331"/>
            <a:ext cx="2794000" cy="18034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9C9E81-371F-094D-B6D9-07C9D9ADA0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0167" y="4856090"/>
            <a:ext cx="2806700" cy="18796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E6BC1F6-DCCC-974F-8AEB-BFB4C4C1DFF5}"/>
              </a:ext>
            </a:extLst>
          </p:cNvPr>
          <p:cNvSpPr/>
          <p:nvPr/>
        </p:nvSpPr>
        <p:spPr>
          <a:xfrm>
            <a:off x="3196162" y="2674046"/>
            <a:ext cx="8510386" cy="406164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57;p13">
            <a:extLst>
              <a:ext uri="{FF2B5EF4-FFF2-40B4-BE49-F238E27FC236}">
                <a16:creationId xmlns:a16="http://schemas.microsoft.com/office/drawing/2014/main" id="{58C483AC-5E41-774C-ACBA-73CE0A61243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64EA8-0264-9347-9C38-41A6AA0E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18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2A2B-63A4-4D4E-A4DD-9349B20B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Testing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for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Different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Traces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and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Policies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ED183-C57C-2348-956C-ED3ED3CCCDE7}"/>
              </a:ext>
            </a:extLst>
          </p:cNvPr>
          <p:cNvSpPr txBox="1"/>
          <p:nvPr/>
        </p:nvSpPr>
        <p:spPr>
          <a:xfrm>
            <a:off x="6328558" y="3150750"/>
            <a:ext cx="5406242" cy="2009061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" pitchFamily="2" charset="0"/>
              </a:rPr>
              <a:t>SchedInspector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has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significant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improvement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for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two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scheduling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policies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all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job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traces</a:t>
            </a:r>
            <a:r>
              <a:rPr lang="en-US" sz="2800" dirty="0">
                <a:latin typeface="Helvetica" pitchFamily="2" charset="0"/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10F91-5751-A24D-86C5-BF8A9763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50" y="1817688"/>
            <a:ext cx="5809036" cy="4675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576CA0-A005-A34E-98FF-47B8380F0786}"/>
              </a:ext>
            </a:extLst>
          </p:cNvPr>
          <p:cNvSpPr/>
          <p:nvPr/>
        </p:nvSpPr>
        <p:spPr>
          <a:xfrm>
            <a:off x="971550" y="1928813"/>
            <a:ext cx="4814888" cy="2085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E3B7A-42C6-E441-A913-684EF3E24A40}"/>
              </a:ext>
            </a:extLst>
          </p:cNvPr>
          <p:cNvSpPr/>
          <p:nvPr/>
        </p:nvSpPr>
        <p:spPr>
          <a:xfrm>
            <a:off x="971550" y="1926430"/>
            <a:ext cx="1357313" cy="4288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4BC3B-0A1E-D840-803F-A548E7445054}"/>
              </a:ext>
            </a:extLst>
          </p:cNvPr>
          <p:cNvSpPr/>
          <p:nvPr/>
        </p:nvSpPr>
        <p:spPr>
          <a:xfrm>
            <a:off x="1604572" y="3433763"/>
            <a:ext cx="857227" cy="3551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9FCBF6-BF60-754F-8ECE-0BE4EEE5C0AD}"/>
              </a:ext>
            </a:extLst>
          </p:cNvPr>
          <p:cNvSpPr/>
          <p:nvPr/>
        </p:nvSpPr>
        <p:spPr>
          <a:xfrm>
            <a:off x="1118188" y="3513929"/>
            <a:ext cx="857227" cy="3551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C131D6-AE0B-B348-9539-2ED55FB4B0AB}"/>
              </a:ext>
            </a:extLst>
          </p:cNvPr>
          <p:cNvSpPr/>
          <p:nvPr/>
        </p:nvSpPr>
        <p:spPr>
          <a:xfrm>
            <a:off x="409587" y="2644019"/>
            <a:ext cx="708602" cy="8699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5DB9A-D1B0-424D-8566-BEE3ACB2E70D}"/>
              </a:ext>
            </a:extLst>
          </p:cNvPr>
          <p:cNvSpPr/>
          <p:nvPr/>
        </p:nvSpPr>
        <p:spPr>
          <a:xfrm>
            <a:off x="369617" y="4729994"/>
            <a:ext cx="708602" cy="8699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B1169653-B6A3-244E-B2DF-23FB301C7E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23680-C902-1A43-AA11-B78D75B7E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6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2A2B-63A4-4D4E-A4DD-9349B20B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Impact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on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b="1" dirty="0">
                <a:latin typeface="Helvetica" pitchFamily="2" charset="0"/>
              </a:rPr>
              <a:t>System Utilization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ED183-C57C-2348-956C-ED3ED3CCCDE7}"/>
              </a:ext>
            </a:extLst>
          </p:cNvPr>
          <p:cNvSpPr txBox="1"/>
          <p:nvPr/>
        </p:nvSpPr>
        <p:spPr>
          <a:xfrm>
            <a:off x="6540857" y="3866118"/>
            <a:ext cx="5406242" cy="1532334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" pitchFamily="2" charset="0"/>
              </a:rPr>
              <a:t>SchedInspector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has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barely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sz="2800" dirty="0">
                <a:latin typeface="Helvetica" pitchFamily="2" charset="0"/>
              </a:rPr>
              <a:t>noticeable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reduction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(1%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difference)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system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utilization</a:t>
            </a:r>
            <a:r>
              <a:rPr lang="en-US" sz="2800" dirty="0">
                <a:latin typeface="Helvetica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3F8D3-E309-4048-ADB5-D11888728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5700"/>
            <a:ext cx="5795864" cy="3142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54AF51-903E-C548-8E8A-F4705CA9B910}"/>
              </a:ext>
            </a:extLst>
          </p:cNvPr>
          <p:cNvSpPr/>
          <p:nvPr/>
        </p:nvSpPr>
        <p:spPr>
          <a:xfrm>
            <a:off x="3032760" y="2286000"/>
            <a:ext cx="883920" cy="3505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46C2D5-70D9-FE4C-8F9B-966EB2EFA76E}"/>
              </a:ext>
            </a:extLst>
          </p:cNvPr>
          <p:cNvSpPr/>
          <p:nvPr/>
        </p:nvSpPr>
        <p:spPr>
          <a:xfrm>
            <a:off x="5338664" y="2286000"/>
            <a:ext cx="883920" cy="3505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B38B1B-3EE5-3142-92C0-76CD7B9CD500}"/>
              </a:ext>
            </a:extLst>
          </p:cNvPr>
          <p:cNvSpPr/>
          <p:nvPr/>
        </p:nvSpPr>
        <p:spPr>
          <a:xfrm>
            <a:off x="5263170" y="3686730"/>
            <a:ext cx="959414" cy="32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C2BECA-49C9-034E-86B7-AC8405917189}"/>
              </a:ext>
            </a:extLst>
          </p:cNvPr>
          <p:cNvCxnSpPr>
            <a:cxnSpLocks/>
          </p:cNvCxnSpPr>
          <p:nvPr/>
        </p:nvCxnSpPr>
        <p:spPr>
          <a:xfrm flipV="1">
            <a:off x="5774712" y="1715627"/>
            <a:ext cx="2500610" cy="1971103"/>
          </a:xfrm>
          <a:prstGeom prst="curvedConnector3">
            <a:avLst>
              <a:gd name="adj1" fmla="val 50000"/>
            </a:avLst>
          </a:prstGeom>
          <a:ln w="50800">
            <a:gradFill flip="none" rotWithShape="1">
              <a:gsLst>
                <a:gs pos="99867">
                  <a:srgbClr val="C6E0C1"/>
                </a:gs>
                <a:gs pos="99734">
                  <a:srgbClr val="00B050"/>
                </a:gs>
                <a:gs pos="82000">
                  <a:srgbClr val="C6E0C0"/>
                </a:gs>
                <a:gs pos="75000">
                  <a:srgbClr val="C5E0BF"/>
                </a:gs>
                <a:gs pos="57000">
                  <a:srgbClr val="C3DFBD"/>
                </a:gs>
                <a:gs pos="76000">
                  <a:srgbClr val="BFDDB9"/>
                </a:gs>
                <a:gs pos="49000">
                  <a:srgbClr val="B8D9B1"/>
                </a:gs>
                <a:gs pos="15000">
                  <a:srgbClr val="FF0000"/>
                </a:gs>
                <a:gs pos="66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3108CD3-A319-614C-ADC1-35332964A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990" y="524851"/>
            <a:ext cx="1460500" cy="2616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E545A5-F0DC-FE44-95DB-62D8A43C3A45}"/>
              </a:ext>
            </a:extLst>
          </p:cNvPr>
          <p:cNvSpPr/>
          <p:nvPr/>
        </p:nvSpPr>
        <p:spPr>
          <a:xfrm>
            <a:off x="8444800" y="495904"/>
            <a:ext cx="1598357" cy="36769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E52A86-6EC1-C642-8375-8E3BB92A9A5C}"/>
              </a:ext>
            </a:extLst>
          </p:cNvPr>
          <p:cNvSpPr txBox="1"/>
          <p:nvPr/>
        </p:nvSpPr>
        <p:spPr>
          <a:xfrm>
            <a:off x="9889490" y="103478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6"/>
                </a:solidFill>
                <a:latin typeface="Helvetica" pitchFamily="2" charset="0"/>
              </a:rPr>
              <a:t>88%</a:t>
            </a:r>
            <a:r>
              <a:rPr lang="zh-CN" altLang="en-US" b="1" dirty="0">
                <a:solidFill>
                  <a:schemeClr val="accent6"/>
                </a:solidFill>
                <a:latin typeface="Helvetica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" pitchFamily="2" charset="0"/>
              </a:rPr>
              <a:t>Improvement</a:t>
            </a:r>
            <a:endParaRPr lang="en-US" b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4281A6-35F8-C747-ADBD-D3E389392011}"/>
              </a:ext>
            </a:extLst>
          </p:cNvPr>
          <p:cNvSpPr/>
          <p:nvPr/>
        </p:nvSpPr>
        <p:spPr>
          <a:xfrm>
            <a:off x="3120419" y="2586038"/>
            <a:ext cx="708602" cy="4286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18" name="Google Shape;57;p13">
            <a:extLst>
              <a:ext uri="{FF2B5EF4-FFF2-40B4-BE49-F238E27FC236}">
                <a16:creationId xmlns:a16="http://schemas.microsoft.com/office/drawing/2014/main" id="{28D9523F-8373-3F48-B5B8-6587BAC0E2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2FFAA-5163-3C47-ABE6-2CFDD5C7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7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  <p:bldP spid="17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92BC4A-2EF5-6C4A-8A55-2EBCCFDCECE3}"/>
              </a:ext>
            </a:extLst>
          </p:cNvPr>
          <p:cNvSpPr txBox="1"/>
          <p:nvPr/>
        </p:nvSpPr>
        <p:spPr>
          <a:xfrm>
            <a:off x="3465065" y="1545684"/>
            <a:ext cx="3026082" cy="64698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Usability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502C5-1CDC-8549-8FD8-A5D708941407}"/>
              </a:ext>
            </a:extLst>
          </p:cNvPr>
          <p:cNvSpPr txBox="1"/>
          <p:nvPr/>
        </p:nvSpPr>
        <p:spPr>
          <a:xfrm>
            <a:off x="3465065" y="3068017"/>
            <a:ext cx="3026082" cy="646986"/>
          </a:xfrm>
          <a:prstGeom prst="roundRect">
            <a:avLst/>
          </a:prstGeom>
          <a:solidFill>
            <a:srgbClr val="89C3E5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Efficiency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74A2A-CD28-E24B-84A9-62295A3C7970}"/>
              </a:ext>
            </a:extLst>
          </p:cNvPr>
          <p:cNvSpPr txBox="1"/>
          <p:nvPr/>
        </p:nvSpPr>
        <p:spPr>
          <a:xfrm>
            <a:off x="3465065" y="4488752"/>
            <a:ext cx="3026082" cy="646986"/>
          </a:xfrm>
          <a:prstGeom prst="roundRect">
            <a:avLst/>
          </a:prstGeom>
          <a:solidFill>
            <a:srgbClr val="E7D7BD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Interpretability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B2AA1-6D51-2A4D-B70A-1C71A711D0A8}"/>
              </a:ext>
            </a:extLst>
          </p:cNvPr>
          <p:cNvSpPr txBox="1"/>
          <p:nvPr/>
        </p:nvSpPr>
        <p:spPr>
          <a:xfrm>
            <a:off x="485452" y="2811198"/>
            <a:ext cx="2245153" cy="1191816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Evaluation</a:t>
            </a:r>
          </a:p>
          <a:p>
            <a:pPr algn="ctr"/>
            <a:r>
              <a:rPr lang="en-US" altLang="zh-CN" sz="3200" dirty="0">
                <a:latin typeface="Helvetica" pitchFamily="2" charset="0"/>
              </a:rPr>
              <a:t>Outline</a:t>
            </a:r>
            <a:endParaRPr lang="en-US" sz="3200" dirty="0">
              <a:latin typeface="Helvetica" pitchFamily="2" charset="0"/>
            </a:endParaRPr>
          </a:p>
        </p:txBody>
      </p:sp>
      <p:cxnSp>
        <p:nvCxnSpPr>
          <p:cNvPr id="15" name="Connector: Curved 23">
            <a:extLst>
              <a:ext uri="{FF2B5EF4-FFF2-40B4-BE49-F238E27FC236}">
                <a16:creationId xmlns:a16="http://schemas.microsoft.com/office/drawing/2014/main" id="{D72E0328-D96D-AD43-BA9A-F4D477728DF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2730605" y="1869177"/>
            <a:ext cx="734460" cy="1537929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29">
            <a:extLst>
              <a:ext uri="{FF2B5EF4-FFF2-40B4-BE49-F238E27FC236}">
                <a16:creationId xmlns:a16="http://schemas.microsoft.com/office/drawing/2014/main" id="{F3F09B5F-E6E1-0C43-B798-8D2C82636D9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2730605" y="3391510"/>
            <a:ext cx="734460" cy="15596"/>
          </a:xfrm>
          <a:prstGeom prst="curvedConnector3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31">
            <a:extLst>
              <a:ext uri="{FF2B5EF4-FFF2-40B4-BE49-F238E27FC236}">
                <a16:creationId xmlns:a16="http://schemas.microsoft.com/office/drawing/2014/main" id="{32535585-842E-B547-940D-504505CDBC8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730605" y="3407106"/>
            <a:ext cx="734460" cy="1405139"/>
          </a:xfrm>
          <a:prstGeom prst="curvedConnector3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1B4AB2D-33D0-554B-A19A-7E920B6A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41" y="2675558"/>
            <a:ext cx="3070112" cy="128944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308C6A-F828-F140-9F73-AD4D469A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283" y="3130461"/>
            <a:ext cx="2993988" cy="128944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3AA9D9-F8F8-2648-9DAD-9784F591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689" y="1123561"/>
            <a:ext cx="1311415" cy="13838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CAD7BD-0AAD-5348-B7E2-192C960E0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843" y="1315600"/>
            <a:ext cx="1697554" cy="11918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753DD3-83B2-FE46-9D75-8D1C95B96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3239" y="1110317"/>
            <a:ext cx="1962500" cy="12319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40CE71-82A9-D049-AEF1-4980B1FC0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397" y="4478331"/>
            <a:ext cx="2794000" cy="18034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9C9E81-371F-094D-B6D9-07C9D9ADA0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0167" y="4856090"/>
            <a:ext cx="2806700" cy="18796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E6BC1F6-DCCC-974F-8AEB-BFB4C4C1DFF5}"/>
              </a:ext>
            </a:extLst>
          </p:cNvPr>
          <p:cNvSpPr/>
          <p:nvPr/>
        </p:nvSpPr>
        <p:spPr>
          <a:xfrm>
            <a:off x="3097836" y="4442456"/>
            <a:ext cx="8045446" cy="24155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C16E9E-8F04-B744-8836-7C02088BB140}"/>
              </a:ext>
            </a:extLst>
          </p:cNvPr>
          <p:cNvSpPr/>
          <p:nvPr/>
        </p:nvSpPr>
        <p:spPr>
          <a:xfrm>
            <a:off x="3024009" y="907817"/>
            <a:ext cx="8036084" cy="1626736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oogle Shape;57;p13">
            <a:extLst>
              <a:ext uri="{FF2B5EF4-FFF2-40B4-BE49-F238E27FC236}">
                <a16:creationId xmlns:a16="http://schemas.microsoft.com/office/drawing/2014/main" id="{1C99AD6D-E1C7-444C-86AA-58B5FA9DD8F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D0B5E-77A0-4140-83B0-4547A185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67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BD2-6C94-5D4A-96DC-91694F0B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Training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on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Different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Traces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719BB-BE6F-B947-8D82-77CF0029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99" y="2214564"/>
            <a:ext cx="11629402" cy="175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0075F-A640-5140-9E17-998570963325}"/>
              </a:ext>
            </a:extLst>
          </p:cNvPr>
          <p:cNvSpPr txBox="1"/>
          <p:nvPr/>
        </p:nvSpPr>
        <p:spPr>
          <a:xfrm>
            <a:off x="1783581" y="5119167"/>
            <a:ext cx="8170069" cy="1328023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Helvetica" pitchFamily="2" charset="0"/>
              </a:rPr>
              <a:t>SchedInspector</a:t>
            </a:r>
            <a:r>
              <a:rPr lang="en-US" sz="2400" dirty="0">
                <a:latin typeface="Helvetica" pitchFamily="2" charset="0"/>
              </a:rPr>
              <a:t> converges in all of the workloads within 100 training epoch</a:t>
            </a:r>
            <a:r>
              <a:rPr lang="en-US" altLang="zh-CN" sz="2400" dirty="0">
                <a:latin typeface="Helvetica" pitchFamily="2" charset="0"/>
              </a:rPr>
              <a:t>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and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different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job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traces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have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different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converge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pattern.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9FDCF-2961-B54C-B268-5C7B4C56DB5F}"/>
              </a:ext>
            </a:extLst>
          </p:cNvPr>
          <p:cNvSpPr/>
          <p:nvPr/>
        </p:nvSpPr>
        <p:spPr>
          <a:xfrm>
            <a:off x="6657975" y="2055813"/>
            <a:ext cx="2414587" cy="19113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3EEE1D-9ECE-3949-8FDC-AD37D532372D}"/>
              </a:ext>
            </a:extLst>
          </p:cNvPr>
          <p:cNvSpPr/>
          <p:nvPr/>
        </p:nvSpPr>
        <p:spPr>
          <a:xfrm>
            <a:off x="1181101" y="2055812"/>
            <a:ext cx="5191124" cy="19113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70E3A-568B-FB48-ADCA-347BB7EC5BC7}"/>
              </a:ext>
            </a:extLst>
          </p:cNvPr>
          <p:cNvSpPr/>
          <p:nvPr/>
        </p:nvSpPr>
        <p:spPr>
          <a:xfrm>
            <a:off x="9358312" y="2055812"/>
            <a:ext cx="2414587" cy="19113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58F694F3-8C80-024E-9BDD-7DD0BAD7DC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7A694-D041-6C48-B916-57C04CBE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BD2-6C94-5D4A-96DC-91694F0B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Helvetica" pitchFamily="2" charset="0"/>
              </a:rPr>
              <a:t>Training</a:t>
            </a:r>
            <a:r>
              <a:rPr lang="zh-CN" altLang="en-US" sz="4000" dirty="0">
                <a:latin typeface="Helvetica" pitchFamily="2" charset="0"/>
              </a:rPr>
              <a:t> </a:t>
            </a:r>
            <a:r>
              <a:rPr lang="en-US" altLang="zh-CN" sz="4000" dirty="0">
                <a:latin typeface="Helvetica" pitchFamily="2" charset="0"/>
              </a:rPr>
              <a:t>on</a:t>
            </a:r>
            <a:r>
              <a:rPr lang="zh-CN" altLang="en-US" sz="4000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Different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Scheduling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Policies</a:t>
            </a:r>
            <a:endParaRPr lang="en-US" sz="4000" b="1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0075F-A640-5140-9E17-998570963325}"/>
              </a:ext>
            </a:extLst>
          </p:cNvPr>
          <p:cNvSpPr txBox="1"/>
          <p:nvPr/>
        </p:nvSpPr>
        <p:spPr>
          <a:xfrm>
            <a:off x="2147886" y="5093237"/>
            <a:ext cx="8170069" cy="1328023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Helvetica" pitchFamily="2" charset="0"/>
              </a:rPr>
              <a:t>SchedInspector</a:t>
            </a:r>
            <a:r>
              <a:rPr lang="en-US" sz="2400" dirty="0">
                <a:latin typeface="Helvetica" pitchFamily="2" charset="0"/>
              </a:rPr>
              <a:t> converge</a:t>
            </a:r>
            <a:r>
              <a:rPr lang="en-US" altLang="zh-CN" sz="2400" dirty="0">
                <a:latin typeface="Helvetica" pitchFamily="2" charset="0"/>
              </a:rPr>
              <a:t>s</a:t>
            </a:r>
            <a:r>
              <a:rPr lang="en-US" sz="2400" dirty="0">
                <a:latin typeface="Helvetica" pitchFamily="2" charset="0"/>
              </a:rPr>
              <a:t> in </a:t>
            </a:r>
            <a:r>
              <a:rPr lang="en-US" altLang="zh-CN" sz="2400" dirty="0">
                <a:latin typeface="Helvetica" pitchFamily="2" charset="0"/>
              </a:rPr>
              <a:t>all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scheduling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policies.</a:t>
            </a:r>
          </a:p>
          <a:p>
            <a:pPr algn="ctr"/>
            <a:r>
              <a:rPr lang="en-US" altLang="zh-CN" sz="2400" dirty="0">
                <a:latin typeface="Helvetica" pitchFamily="2" charset="0"/>
              </a:rPr>
              <a:t>For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some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scheduling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policies,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converged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value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near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0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and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rejection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ratio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low.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E74B1-8341-C14B-8B43-3A0BD7CF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4312"/>
            <a:ext cx="3448051" cy="3153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4D224-DE6A-2042-A96C-9759203C5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40" y="1369495"/>
            <a:ext cx="5524500" cy="33829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A2E2FF-F82F-B34E-93CC-7A809E8B2035}"/>
              </a:ext>
            </a:extLst>
          </p:cNvPr>
          <p:cNvSpPr/>
          <p:nvPr/>
        </p:nvSpPr>
        <p:spPr>
          <a:xfrm>
            <a:off x="5557840" y="1484313"/>
            <a:ext cx="2903674" cy="1576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10" name="Google Shape;57;p13">
            <a:extLst>
              <a:ext uri="{FF2B5EF4-FFF2-40B4-BE49-F238E27FC236}">
                <a16:creationId xmlns:a16="http://schemas.microsoft.com/office/drawing/2014/main" id="{89C661BB-0E59-EF41-9961-9650AE3AD6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05B56-D9FC-7D4A-963D-39BD3F77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2A2B-63A4-4D4E-A4DD-9349B20B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Training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for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Different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Metrics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F5438-335D-C744-AE37-AC7BCEB05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1690688"/>
            <a:ext cx="5799138" cy="3015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BED183-C57C-2348-956C-ED3ED3CCCDE7}"/>
              </a:ext>
            </a:extLst>
          </p:cNvPr>
          <p:cNvSpPr txBox="1"/>
          <p:nvPr/>
        </p:nvSpPr>
        <p:spPr>
          <a:xfrm>
            <a:off x="1160489" y="4809184"/>
            <a:ext cx="10269512" cy="1055608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" pitchFamily="2" charset="0"/>
              </a:rPr>
              <a:t>SchedInspector</a:t>
            </a:r>
            <a:r>
              <a:rPr lang="en-US" sz="2800" dirty="0">
                <a:latin typeface="Helvetica" pitchFamily="2" charset="0"/>
              </a:rPr>
              <a:t> converges towards </a:t>
            </a:r>
            <a:r>
              <a:rPr lang="en-US" altLang="zh-CN" sz="2800" dirty="0">
                <a:latin typeface="Helvetica" pitchFamily="2" charset="0"/>
              </a:rPr>
              <a:t>two</a:t>
            </a:r>
            <a:r>
              <a:rPr lang="en-US" sz="2800" dirty="0">
                <a:latin typeface="Helvetica" pitchFamily="2" charset="0"/>
              </a:rPr>
              <a:t> new </a:t>
            </a:r>
            <a:r>
              <a:rPr lang="en-US" altLang="zh-CN" sz="2800" dirty="0">
                <a:latin typeface="Helvetica" pitchFamily="2" charset="0"/>
              </a:rPr>
              <a:t>metrics</a:t>
            </a:r>
            <a:r>
              <a:rPr lang="en-US" sz="2800" dirty="0">
                <a:latin typeface="Helvetica" pitchFamily="2" charset="0"/>
              </a:rPr>
              <a:t> but with different patterns</a:t>
            </a:r>
            <a:r>
              <a:rPr lang="en-US" altLang="zh-CN" sz="2800" dirty="0">
                <a:latin typeface="Helvetica" pitchFamily="2" charset="0"/>
              </a:rPr>
              <a:t>.</a:t>
            </a:r>
            <a:endParaRPr lang="en-US" sz="2800" dirty="0">
              <a:latin typeface="Helvetica" pitchFamily="2" charset="0"/>
            </a:endParaRPr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9DEB22FE-C17E-CC44-90B4-A7BA85AD2B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C6BFC-2476-9C4D-8271-8A352006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3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347D-A402-904C-A883-F5BD8CFF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Helvetica" pitchFamily="2" charset="0"/>
              </a:rPr>
              <a:t>Outline</a:t>
            </a:r>
            <a:endParaRPr lang="en-US" sz="5400">
              <a:solidFill>
                <a:schemeClr val="bg1"/>
              </a:solidFill>
              <a:latin typeface="Helvetica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AB1B10-F6AC-4429-B803-3871ADC21C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3539" y="1365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8734A-AE56-7C47-858F-AEDB5115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3</a:t>
            </a:fld>
            <a:endParaRPr lang="en-US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B8F5E-4A1A-1D43-B764-CFD9719F3972}"/>
              </a:ext>
            </a:extLst>
          </p:cNvPr>
          <p:cNvSpPr txBox="1"/>
          <p:nvPr/>
        </p:nvSpPr>
        <p:spPr>
          <a:xfrm>
            <a:off x="855665" y="3573629"/>
            <a:ext cx="10181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500" dirty="0">
                <a:latin typeface="Helvetica" pitchFamily="2" charset="0"/>
              </a:rPr>
              <a:t>Introduction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of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HPC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batch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job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schedulers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500" dirty="0">
                <a:latin typeface="Helvetica" pitchFamily="2" charset="0"/>
              </a:rPr>
              <a:t>Challenges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of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existing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schedulers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500" dirty="0">
                <a:latin typeface="Helvetica" pitchFamily="2" charset="0"/>
              </a:rPr>
              <a:t>Background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of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Reinforcement</a:t>
            </a:r>
            <a:r>
              <a:rPr lang="zh-CN" altLang="en-US" sz="2500" dirty="0">
                <a:latin typeface="Helvetica" pitchFamily="2" charset="0"/>
              </a:rPr>
              <a:t> </a:t>
            </a:r>
            <a:r>
              <a:rPr lang="en-US" altLang="zh-CN" sz="2500" dirty="0">
                <a:latin typeface="Helvetica" pitchFamily="2" charset="0"/>
              </a:rPr>
              <a:t>Learning</a:t>
            </a:r>
          </a:p>
        </p:txBody>
      </p:sp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9302B0B0-0601-9E47-96F2-ECB847E6719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858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92BC4A-2EF5-6C4A-8A55-2EBCCFDCECE3}"/>
              </a:ext>
            </a:extLst>
          </p:cNvPr>
          <p:cNvSpPr txBox="1"/>
          <p:nvPr/>
        </p:nvSpPr>
        <p:spPr>
          <a:xfrm>
            <a:off x="3465065" y="1545684"/>
            <a:ext cx="3026082" cy="64698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Usability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502C5-1CDC-8549-8FD8-A5D708941407}"/>
              </a:ext>
            </a:extLst>
          </p:cNvPr>
          <p:cNvSpPr txBox="1"/>
          <p:nvPr/>
        </p:nvSpPr>
        <p:spPr>
          <a:xfrm>
            <a:off x="3465065" y="3068017"/>
            <a:ext cx="3026082" cy="646986"/>
          </a:xfrm>
          <a:prstGeom prst="roundRect">
            <a:avLst/>
          </a:prstGeom>
          <a:solidFill>
            <a:srgbClr val="89C3E5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Efficiency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74A2A-CD28-E24B-84A9-62295A3C7970}"/>
              </a:ext>
            </a:extLst>
          </p:cNvPr>
          <p:cNvSpPr txBox="1"/>
          <p:nvPr/>
        </p:nvSpPr>
        <p:spPr>
          <a:xfrm>
            <a:off x="3465065" y="4488752"/>
            <a:ext cx="3026082" cy="646986"/>
          </a:xfrm>
          <a:prstGeom prst="roundRect">
            <a:avLst/>
          </a:prstGeom>
          <a:solidFill>
            <a:srgbClr val="E7D7BD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Interpretability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B2AA1-6D51-2A4D-B70A-1C71A711D0A8}"/>
              </a:ext>
            </a:extLst>
          </p:cNvPr>
          <p:cNvSpPr txBox="1"/>
          <p:nvPr/>
        </p:nvSpPr>
        <p:spPr>
          <a:xfrm>
            <a:off x="485452" y="2811198"/>
            <a:ext cx="2245153" cy="1191816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Helvetica" pitchFamily="2" charset="0"/>
              </a:rPr>
              <a:t>Evaluation</a:t>
            </a:r>
          </a:p>
          <a:p>
            <a:pPr algn="ctr"/>
            <a:r>
              <a:rPr lang="en-US" altLang="zh-CN" sz="3200" dirty="0">
                <a:latin typeface="Helvetica" pitchFamily="2" charset="0"/>
              </a:rPr>
              <a:t>Outline</a:t>
            </a:r>
            <a:endParaRPr lang="en-US" sz="3200" dirty="0">
              <a:latin typeface="Helvetica" pitchFamily="2" charset="0"/>
            </a:endParaRPr>
          </a:p>
        </p:txBody>
      </p:sp>
      <p:cxnSp>
        <p:nvCxnSpPr>
          <p:cNvPr id="15" name="Connector: Curved 23">
            <a:extLst>
              <a:ext uri="{FF2B5EF4-FFF2-40B4-BE49-F238E27FC236}">
                <a16:creationId xmlns:a16="http://schemas.microsoft.com/office/drawing/2014/main" id="{D72E0328-D96D-AD43-BA9A-F4D477728DF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2730605" y="1869177"/>
            <a:ext cx="734460" cy="1537929"/>
          </a:xfrm>
          <a:prstGeom prst="curved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29">
            <a:extLst>
              <a:ext uri="{FF2B5EF4-FFF2-40B4-BE49-F238E27FC236}">
                <a16:creationId xmlns:a16="http://schemas.microsoft.com/office/drawing/2014/main" id="{F3F09B5F-E6E1-0C43-B798-8D2C82636D9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2730605" y="3391510"/>
            <a:ext cx="734460" cy="15596"/>
          </a:xfrm>
          <a:prstGeom prst="curvedConnector3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1B4AB2D-33D0-554B-A19A-7E920B6A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41" y="2675558"/>
            <a:ext cx="3070112" cy="128944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308C6A-F828-F140-9F73-AD4D469A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283" y="3130461"/>
            <a:ext cx="2993988" cy="128944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3AA9D9-F8F8-2648-9DAD-9784F591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0689" y="1123561"/>
            <a:ext cx="1311415" cy="13838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CAD7BD-0AAD-5348-B7E2-192C960E0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843" y="1315600"/>
            <a:ext cx="1697554" cy="11918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753DD3-83B2-FE46-9D75-8D1C95B96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3239" y="1110317"/>
            <a:ext cx="1962500" cy="12319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40CE71-82A9-D049-AEF1-4980B1FC0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397" y="4478331"/>
            <a:ext cx="2794000" cy="18034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9C9E81-371F-094D-B6D9-07C9D9ADA0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0167" y="4856090"/>
            <a:ext cx="2806700" cy="18796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FC16E9E-8F04-B744-8836-7C02088BB140}"/>
              </a:ext>
            </a:extLst>
          </p:cNvPr>
          <p:cNvSpPr/>
          <p:nvPr/>
        </p:nvSpPr>
        <p:spPr>
          <a:xfrm>
            <a:off x="3024008" y="907817"/>
            <a:ext cx="8682539" cy="353932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31">
            <a:extLst>
              <a:ext uri="{FF2B5EF4-FFF2-40B4-BE49-F238E27FC236}">
                <a16:creationId xmlns:a16="http://schemas.microsoft.com/office/drawing/2014/main" id="{32535585-842E-B547-940D-504505CDBC84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730605" y="3407106"/>
            <a:ext cx="734460" cy="1405139"/>
          </a:xfrm>
          <a:prstGeom prst="curvedConnector3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57;p13">
            <a:extLst>
              <a:ext uri="{FF2B5EF4-FFF2-40B4-BE49-F238E27FC236}">
                <a16:creationId xmlns:a16="http://schemas.microsoft.com/office/drawing/2014/main" id="{7CB809E5-F799-234A-A88E-6BD526D52D2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92FE9-A171-5B4A-AF68-56A2E9C2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80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5DF9-9745-504D-8DA9-3F29C4E6D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What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SchedInspector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Learns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E5A0F-09D6-2647-97C1-7E6DA8B6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252" y="1746250"/>
            <a:ext cx="7889495" cy="3604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E965E-5C64-6146-8AA0-BBFFBD7624D4}"/>
              </a:ext>
            </a:extLst>
          </p:cNvPr>
          <p:cNvSpPr txBox="1"/>
          <p:nvPr/>
        </p:nvSpPr>
        <p:spPr>
          <a:xfrm>
            <a:off x="4980788" y="137691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CDF of input features.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E7899-2F94-974D-90D4-BF5B0D06FD5A}"/>
              </a:ext>
            </a:extLst>
          </p:cNvPr>
          <p:cNvSpPr txBox="1"/>
          <p:nvPr/>
        </p:nvSpPr>
        <p:spPr>
          <a:xfrm>
            <a:off x="1949627" y="5283466"/>
            <a:ext cx="8292743" cy="1532334"/>
          </a:xfrm>
          <a:prstGeom prst="roundRect">
            <a:avLst/>
          </a:prstGeom>
          <a:solidFill>
            <a:srgbClr val="F8BF84"/>
          </a:solidFill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Helvetica" pitchFamily="2" charset="0"/>
              </a:rPr>
              <a:t>SchedInspector</a:t>
            </a:r>
            <a:r>
              <a:rPr 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has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obvious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patterns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for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different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features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which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indicates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effectiveness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of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feature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selection</a:t>
            </a:r>
            <a:endParaRPr lang="en-US" sz="2800" dirty="0">
              <a:latin typeface="Helvetica" pitchFamily="2" charset="0"/>
            </a:endParaRP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5FEC0A5-58B5-6946-ACEA-511B2FAA5C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1812" y="0"/>
            <a:ext cx="1730188" cy="10302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F78FA-AD21-3047-9794-F46A7B72B136}"/>
              </a:ext>
            </a:extLst>
          </p:cNvPr>
          <p:cNvSpPr/>
          <p:nvPr/>
        </p:nvSpPr>
        <p:spPr>
          <a:xfrm>
            <a:off x="1815549" y="1690688"/>
            <a:ext cx="3485322" cy="1834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F498F-D20E-D44A-8B45-0D9E2280965C}"/>
              </a:ext>
            </a:extLst>
          </p:cNvPr>
          <p:cNvSpPr/>
          <p:nvPr/>
        </p:nvSpPr>
        <p:spPr>
          <a:xfrm>
            <a:off x="4585251" y="1697419"/>
            <a:ext cx="3085557" cy="1834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FA7C438A-978F-5E4B-BDCC-45D5C5B1BF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4F20A-8653-7E42-8A2D-74219CA1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0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347D-A402-904C-A883-F5BD8CFF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altLang="zh-CN" sz="5400">
                <a:solidFill>
                  <a:schemeClr val="bg1"/>
                </a:solidFill>
              </a:rPr>
              <a:t>Outline</a:t>
            </a:r>
            <a:endParaRPr lang="en-US" sz="54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AB1B10-F6AC-4429-B803-3871ADC21C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1377" y="1462726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0A8470-C1C5-D940-8668-B546879D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/>
              <a:t>32</a:t>
            </a:fld>
            <a:endParaRPr lang="en-US"/>
          </a:p>
        </p:txBody>
      </p:sp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96A76913-674A-F64B-A5EA-919E1BF5664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113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BF97-7599-584C-B31F-964FE0F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314"/>
            <a:ext cx="10515600" cy="1325563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50EF8-1A6A-D747-BCD0-490C48FD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99"/>
            <a:ext cx="10515600" cy="5036034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We introduces scheduling inspector to integrate runtime factor into existing batch job scheduling.</a:t>
            </a:r>
          </a:p>
          <a:p>
            <a:pPr lvl="1"/>
            <a:r>
              <a:rPr lang="en-US" altLang="zh-CN" dirty="0">
                <a:hlinkClick r:id="rId3"/>
              </a:rPr>
              <a:t> </a:t>
            </a:r>
            <a:r>
              <a:rPr lang="en-US" altLang="zh-CN" dirty="0">
                <a:hlinkClick r:id="rId4"/>
              </a:rPr>
              <a:t>https://github.com/DIR-LAB/SchedInspector</a:t>
            </a:r>
            <a:endParaRPr lang="en-US" dirty="0">
              <a:latin typeface="Helvetica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Helvetica" pitchFamily="2" charset="0"/>
              </a:rPr>
              <a:t>We conducted extensive evaluations to show </a:t>
            </a:r>
            <a:r>
              <a:rPr lang="en-US" altLang="zh-CN" dirty="0">
                <a:latin typeface="Helvetica" pitchFamily="2" charset="0"/>
              </a:rPr>
              <a:t>how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SchedInspector</a:t>
            </a:r>
            <a:r>
              <a:rPr lang="en-US" dirty="0">
                <a:latin typeface="Helvetica" pitchFamily="2" charset="0"/>
              </a:rPr>
              <a:t> 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performs on various job scheduling policies under various workloads</a:t>
            </a:r>
            <a:r>
              <a:rPr lang="en-US" altLang="zh-CN" dirty="0">
                <a:latin typeface="Helvetica" pitchFamily="2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Helvetica" pitchFamily="2" charset="0"/>
              </a:rPr>
              <a:t>We carefully analyze and summarize the statistical rules learned by </a:t>
            </a:r>
            <a:r>
              <a:rPr lang="en-US" dirty="0" err="1">
                <a:latin typeface="Helvetica" pitchFamily="2" charset="0"/>
              </a:rPr>
              <a:t>SchedInspector</a:t>
            </a:r>
            <a:r>
              <a:rPr lang="en-US" altLang="zh-CN" dirty="0">
                <a:latin typeface="Helvetica" pitchFamily="2" charset="0"/>
              </a:rPr>
              <a:t>.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2DE7E-8FDE-A044-8BAD-4B293251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33</a:t>
            </a:fld>
            <a:endParaRPr lang="en-US" dirty="0">
              <a:latin typeface="Helvetica" pitchFamily="2" charset="0"/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64F64105-E81D-9A4C-B5C4-6E3F2F5B5B5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8251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6C60-1717-C148-8BD6-3079D7A9D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79" y="3276627"/>
            <a:ext cx="9144000" cy="2387600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Thank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you!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&amp;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Questions?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E46D6-C7DE-A446-937C-CDDDAFB42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/>
              <a:t>34</a:t>
            </a:fld>
            <a:endParaRPr lang="en-US"/>
          </a:p>
        </p:txBody>
      </p:sp>
      <p:pic>
        <p:nvPicPr>
          <p:cNvPr id="1028" name="Picture 4" descr="Oak Ridge National Laboratory | ORNL">
            <a:extLst>
              <a:ext uri="{FF2B5EF4-FFF2-40B4-BE49-F238E27FC236}">
                <a16:creationId xmlns:a16="http://schemas.microsoft.com/office/drawing/2014/main" id="{ACB40880-B088-4F43-B615-2564462E3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97" y="2813104"/>
            <a:ext cx="3820816" cy="9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83F37583-1885-A642-8368-03614833A09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6;p13">
            <a:extLst>
              <a:ext uri="{FF2B5EF4-FFF2-40B4-BE49-F238E27FC236}">
                <a16:creationId xmlns:a16="http://schemas.microsoft.com/office/drawing/2014/main" id="{57C780A9-257E-E24B-B4B4-D7B0C6DD28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7474" y="2392402"/>
            <a:ext cx="2873188" cy="1768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814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E91994-A7AC-4AE9-B4F9-D0A7ACC453B7}"/>
              </a:ext>
            </a:extLst>
          </p:cNvPr>
          <p:cNvSpPr/>
          <p:nvPr/>
        </p:nvSpPr>
        <p:spPr>
          <a:xfrm>
            <a:off x="1677726" y="2571046"/>
            <a:ext cx="517520" cy="2300729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D1375-1E2A-384C-B50F-A243830C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3" y="703267"/>
            <a:ext cx="10588526" cy="1325563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HPC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Batch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Job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Scheduler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320A3-571D-6F43-86F0-72687931B04C}"/>
              </a:ext>
            </a:extLst>
          </p:cNvPr>
          <p:cNvSpPr/>
          <p:nvPr/>
        </p:nvSpPr>
        <p:spPr>
          <a:xfrm>
            <a:off x="1714404" y="37016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CE497-6691-674A-BE9E-58DEFD6EE44D}"/>
              </a:ext>
            </a:extLst>
          </p:cNvPr>
          <p:cNvSpPr/>
          <p:nvPr/>
        </p:nvSpPr>
        <p:spPr>
          <a:xfrm>
            <a:off x="1724992" y="41322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F88D2-E93E-B241-852E-0F5E5EF7DD59}"/>
              </a:ext>
            </a:extLst>
          </p:cNvPr>
          <p:cNvSpPr/>
          <p:nvPr/>
        </p:nvSpPr>
        <p:spPr>
          <a:xfrm>
            <a:off x="1533625" y="2577295"/>
            <a:ext cx="3191196" cy="6426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8734C-5E1E-E341-B45E-6F4F587D59CF}"/>
              </a:ext>
            </a:extLst>
          </p:cNvPr>
          <p:cNvSpPr txBox="1"/>
          <p:nvPr/>
        </p:nvSpPr>
        <p:spPr>
          <a:xfrm>
            <a:off x="1481675" y="2119533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6F59E-B39D-C443-87F7-BCA58B0D54F6}"/>
              </a:ext>
            </a:extLst>
          </p:cNvPr>
          <p:cNvSpPr txBox="1"/>
          <p:nvPr/>
        </p:nvSpPr>
        <p:spPr>
          <a:xfrm>
            <a:off x="1633225" y="2719866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1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4B82B-3B1F-5941-9982-A984B3C27121}"/>
              </a:ext>
            </a:extLst>
          </p:cNvPr>
          <p:cNvSpPr txBox="1"/>
          <p:nvPr/>
        </p:nvSpPr>
        <p:spPr>
          <a:xfrm>
            <a:off x="2447665" y="2711325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2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46FCB-9295-2449-BEC0-A1D13C877501}"/>
              </a:ext>
            </a:extLst>
          </p:cNvPr>
          <p:cNvSpPr txBox="1"/>
          <p:nvPr/>
        </p:nvSpPr>
        <p:spPr>
          <a:xfrm rot="5400000">
            <a:off x="1790013" y="4480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18BA2-C34E-CC4A-82D4-42AA94C3E80A}"/>
              </a:ext>
            </a:extLst>
          </p:cNvPr>
          <p:cNvSpPr txBox="1"/>
          <p:nvPr/>
        </p:nvSpPr>
        <p:spPr>
          <a:xfrm>
            <a:off x="3202367" y="2716647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3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8B913-5CEA-BE4D-A425-E9934D004C30}"/>
              </a:ext>
            </a:extLst>
          </p:cNvPr>
          <p:cNvSpPr/>
          <p:nvPr/>
        </p:nvSpPr>
        <p:spPr>
          <a:xfrm>
            <a:off x="5469022" y="3166410"/>
            <a:ext cx="1102768" cy="17904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" pitchFamily="2" charset="0"/>
              </a:rPr>
              <a:t>HPC Batch Job Scheduler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E3B49C-5E8C-D749-93DF-58693F450248}"/>
              </a:ext>
            </a:extLst>
          </p:cNvPr>
          <p:cNvSpPr txBox="1"/>
          <p:nvPr/>
        </p:nvSpPr>
        <p:spPr>
          <a:xfrm>
            <a:off x="1650401" y="5071734"/>
            <a:ext cx="26084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s: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 submission time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96AF4F-DD71-FE40-90DB-4176C21E2430}"/>
              </a:ext>
            </a:extLst>
          </p:cNvPr>
          <p:cNvSpPr txBox="1"/>
          <p:nvPr/>
        </p:nvSpPr>
        <p:spPr>
          <a:xfrm>
            <a:off x="1228598" y="5515375"/>
            <a:ext cx="449033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n: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the number of processors that a job requests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A6A382-D740-F742-AFD1-F76DF2767F75}"/>
              </a:ext>
            </a:extLst>
          </p:cNvPr>
          <p:cNvSpPr txBox="1"/>
          <p:nvPr/>
        </p:nvSpPr>
        <p:spPr>
          <a:xfrm>
            <a:off x="926568" y="6015906"/>
            <a:ext cx="513595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r: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job’s runtime estimation (or upper bound) from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02D74-42E3-4428-ADB0-0FECCCA40314}"/>
              </a:ext>
            </a:extLst>
          </p:cNvPr>
          <p:cNvSpPr txBox="1"/>
          <p:nvPr/>
        </p:nvSpPr>
        <p:spPr>
          <a:xfrm>
            <a:off x="3857848" y="2691573"/>
            <a:ext cx="704039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…,…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7FDBC-A491-44E5-89BB-9B1FBDD9C0B1}"/>
              </a:ext>
            </a:extLst>
          </p:cNvPr>
          <p:cNvSpPr/>
          <p:nvPr/>
        </p:nvSpPr>
        <p:spPr>
          <a:xfrm>
            <a:off x="2481370" y="2577295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B82379-F9B4-42A7-BC21-B2E0FA4197D0}"/>
              </a:ext>
            </a:extLst>
          </p:cNvPr>
          <p:cNvSpPr/>
          <p:nvPr/>
        </p:nvSpPr>
        <p:spPr>
          <a:xfrm>
            <a:off x="2518048" y="3697348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0DAD9E-7E8B-4D28-A080-5BDDE3AAD0DF}"/>
              </a:ext>
            </a:extLst>
          </p:cNvPr>
          <p:cNvSpPr/>
          <p:nvPr/>
        </p:nvSpPr>
        <p:spPr>
          <a:xfrm>
            <a:off x="2528636" y="4127935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0BEE00-FA63-442E-8A95-39F9C403AE9D}"/>
              </a:ext>
            </a:extLst>
          </p:cNvPr>
          <p:cNvSpPr txBox="1"/>
          <p:nvPr/>
        </p:nvSpPr>
        <p:spPr>
          <a:xfrm rot="5400000">
            <a:off x="2593657" y="4476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94C4497-10CD-49AA-9993-2E10AA85F3AB}"/>
              </a:ext>
            </a:extLst>
          </p:cNvPr>
          <p:cNvSpPr/>
          <p:nvPr/>
        </p:nvSpPr>
        <p:spPr>
          <a:xfrm>
            <a:off x="1717500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B4F08-0AAA-4FAB-AC4D-A36A7A55BD41}"/>
              </a:ext>
            </a:extLst>
          </p:cNvPr>
          <p:cNvSpPr/>
          <p:nvPr/>
        </p:nvSpPr>
        <p:spPr>
          <a:xfrm>
            <a:off x="2537401" y="3271195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7FA79D8-1622-48C2-BCC6-168BD73681B6}"/>
              </a:ext>
            </a:extLst>
          </p:cNvPr>
          <p:cNvSpPr/>
          <p:nvPr/>
        </p:nvSpPr>
        <p:spPr>
          <a:xfrm>
            <a:off x="3261642" y="2589922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086153-798F-406C-BB17-4C452AD16C24}"/>
              </a:ext>
            </a:extLst>
          </p:cNvPr>
          <p:cNvSpPr/>
          <p:nvPr/>
        </p:nvSpPr>
        <p:spPr>
          <a:xfrm>
            <a:off x="3298320" y="37099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7DF510-BCC8-4DFE-9BDB-E321580B7C9E}"/>
              </a:ext>
            </a:extLst>
          </p:cNvPr>
          <p:cNvSpPr/>
          <p:nvPr/>
        </p:nvSpPr>
        <p:spPr>
          <a:xfrm>
            <a:off x="3308908" y="41405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0D48DB-673A-474C-8D08-17C8981F05A9}"/>
              </a:ext>
            </a:extLst>
          </p:cNvPr>
          <p:cNvSpPr txBox="1"/>
          <p:nvPr/>
        </p:nvSpPr>
        <p:spPr>
          <a:xfrm rot="5400000">
            <a:off x="3373929" y="44888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997D7A-6157-4FCE-8336-A34F170ACF0E}"/>
              </a:ext>
            </a:extLst>
          </p:cNvPr>
          <p:cNvSpPr/>
          <p:nvPr/>
        </p:nvSpPr>
        <p:spPr>
          <a:xfrm>
            <a:off x="3317673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96637E2-ED3A-4772-A865-590FD97A4BFF}"/>
              </a:ext>
            </a:extLst>
          </p:cNvPr>
          <p:cNvCxnSpPr>
            <a:stCxn id="7" idx="3"/>
            <a:endCxn id="29" idx="1"/>
          </p:cNvCxnSpPr>
          <p:nvPr/>
        </p:nvCxnSpPr>
        <p:spPr>
          <a:xfrm>
            <a:off x="4724821" y="2898621"/>
            <a:ext cx="744201" cy="116300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8B58651-ADAF-44D5-9990-4FA75C2EBEE5}"/>
              </a:ext>
            </a:extLst>
          </p:cNvPr>
          <p:cNvSpPr txBox="1"/>
          <p:nvPr/>
        </p:nvSpPr>
        <p:spPr>
          <a:xfrm>
            <a:off x="6896523" y="3876959"/>
            <a:ext cx="638316" cy="369332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Helvetica" pitchFamily="2" charset="0"/>
              </a:rPr>
              <a:t>Job</a:t>
            </a:r>
            <a:r>
              <a:rPr lang="en-US" altLang="zh-CN" b="1" i="1" baseline="-25000" dirty="0" err="1">
                <a:latin typeface="Helvetica" pitchFamily="2" charset="0"/>
              </a:rPr>
              <a:t>i</a:t>
            </a:r>
            <a:endParaRPr lang="en-US" b="1" i="1" dirty="0">
              <a:latin typeface="Helvetica" pitchFamily="2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B86C17-30A6-4627-96FA-CC15264ED13A}"/>
              </a:ext>
            </a:extLst>
          </p:cNvPr>
          <p:cNvCxnSpPr>
            <a:stCxn id="29" idx="3"/>
            <a:endCxn id="99" idx="1"/>
          </p:cNvCxnSpPr>
          <p:nvPr/>
        </p:nvCxnSpPr>
        <p:spPr>
          <a:xfrm flipV="1">
            <a:off x="6571790" y="4061625"/>
            <a:ext cx="32473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F59387DB-BAF6-4D6F-B488-3A4DDC9EC107}"/>
              </a:ext>
            </a:extLst>
          </p:cNvPr>
          <p:cNvCxnSpPr>
            <a:stCxn id="99" idx="3"/>
            <a:endCxn id="117" idx="1"/>
          </p:cNvCxnSpPr>
          <p:nvPr/>
        </p:nvCxnSpPr>
        <p:spPr>
          <a:xfrm flipV="1">
            <a:off x="7534839" y="3822117"/>
            <a:ext cx="405468" cy="239508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47157D5-6C3B-4128-A6E3-7E2D97233298}"/>
              </a:ext>
            </a:extLst>
          </p:cNvPr>
          <p:cNvGrpSpPr/>
          <p:nvPr/>
        </p:nvGrpSpPr>
        <p:grpSpPr>
          <a:xfrm>
            <a:off x="7879597" y="2720898"/>
            <a:ext cx="2692647" cy="2262718"/>
            <a:chOff x="7879597" y="2720898"/>
            <a:chExt cx="2692647" cy="2262718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1EE9110-3B15-4D6B-BF9B-6B7CF85AA557}"/>
                </a:ext>
              </a:extLst>
            </p:cNvPr>
            <p:cNvSpPr/>
            <p:nvPr/>
          </p:nvSpPr>
          <p:spPr>
            <a:xfrm>
              <a:off x="7940307" y="3159207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DF18D18-5453-4C9B-953A-E8D757B4595B}"/>
                </a:ext>
              </a:extLst>
            </p:cNvPr>
            <p:cNvSpPr/>
            <p:nvPr/>
          </p:nvSpPr>
          <p:spPr>
            <a:xfrm>
              <a:off x="8401152" y="3159478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053A0F0-E196-45E6-A38A-22C0FD95F06B}"/>
                </a:ext>
              </a:extLst>
            </p:cNvPr>
            <p:cNvSpPr/>
            <p:nvPr/>
          </p:nvSpPr>
          <p:spPr>
            <a:xfrm>
              <a:off x="8857363" y="3159478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F86D6AD-85FB-4BC1-9625-707CE1283DFA}"/>
                </a:ext>
              </a:extLst>
            </p:cNvPr>
            <p:cNvCxnSpPr>
              <a:stCxn id="102" idx="3"/>
              <a:endCxn id="104" idx="1"/>
            </p:cNvCxnSpPr>
            <p:nvPr/>
          </p:nvCxnSpPr>
          <p:spPr>
            <a:xfrm>
              <a:off x="8278510" y="3331061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00B8290-51DB-4B2C-A352-E93A84070369}"/>
                </a:ext>
              </a:extLst>
            </p:cNvPr>
            <p:cNvCxnSpPr>
              <a:cxnSpLocks/>
              <a:stCxn id="104" idx="3"/>
              <a:endCxn id="106" idx="1"/>
            </p:cNvCxnSpPr>
            <p:nvPr/>
          </p:nvCxnSpPr>
          <p:spPr>
            <a:xfrm>
              <a:off x="8739355" y="3331332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F48101A-1643-47A3-8E74-8AB4272AA03B}"/>
                </a:ext>
              </a:extLst>
            </p:cNvPr>
            <p:cNvSpPr/>
            <p:nvPr/>
          </p:nvSpPr>
          <p:spPr>
            <a:xfrm>
              <a:off x="7940307" y="3650263"/>
              <a:ext cx="338203" cy="343708"/>
            </a:xfrm>
            <a:prstGeom prst="rect">
              <a:avLst/>
            </a:prstGeom>
            <a:pattFill prst="pct20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92213C0-1665-4DD3-8DB4-8332FE0F161F}"/>
                </a:ext>
              </a:extLst>
            </p:cNvPr>
            <p:cNvSpPr/>
            <p:nvPr/>
          </p:nvSpPr>
          <p:spPr>
            <a:xfrm>
              <a:off x="8401152" y="3650534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5A206B9-9BE0-456F-9ED3-A9C39F19BA13}"/>
                </a:ext>
              </a:extLst>
            </p:cNvPr>
            <p:cNvSpPr/>
            <p:nvPr/>
          </p:nvSpPr>
          <p:spPr>
            <a:xfrm>
              <a:off x="8857363" y="3650534"/>
              <a:ext cx="338203" cy="343708"/>
            </a:xfrm>
            <a:prstGeom prst="rect">
              <a:avLst/>
            </a:prstGeom>
            <a:pattFill prst="pct20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3C391D9-92E5-46BC-B4A7-EE51AD1AC775}"/>
                </a:ext>
              </a:extLst>
            </p:cNvPr>
            <p:cNvCxnSpPr>
              <a:cxnSpLocks/>
              <a:stCxn id="117" idx="3"/>
              <a:endCxn id="119" idx="1"/>
            </p:cNvCxnSpPr>
            <p:nvPr/>
          </p:nvCxnSpPr>
          <p:spPr>
            <a:xfrm>
              <a:off x="8278510" y="3822117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26CF3BE-EEE1-4D32-8127-BE9037859B32}"/>
                </a:ext>
              </a:extLst>
            </p:cNvPr>
            <p:cNvCxnSpPr>
              <a:cxnSpLocks/>
              <a:stCxn id="119" idx="3"/>
              <a:endCxn id="121" idx="1"/>
            </p:cNvCxnSpPr>
            <p:nvPr/>
          </p:nvCxnSpPr>
          <p:spPr>
            <a:xfrm>
              <a:off x="8739355" y="3822388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B88D0CD-2612-4FA4-8D28-ABBD1911516B}"/>
                </a:ext>
              </a:extLst>
            </p:cNvPr>
            <p:cNvCxnSpPr>
              <a:cxnSpLocks/>
              <a:stCxn id="102" idx="2"/>
              <a:endCxn id="117" idx="0"/>
            </p:cNvCxnSpPr>
            <p:nvPr/>
          </p:nvCxnSpPr>
          <p:spPr>
            <a:xfrm>
              <a:off x="8109409" y="3502915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D016E07-1A1E-4D14-A21A-B209743895C7}"/>
                </a:ext>
              </a:extLst>
            </p:cNvPr>
            <p:cNvCxnSpPr>
              <a:cxnSpLocks/>
              <a:stCxn id="104" idx="2"/>
              <a:endCxn id="119" idx="0"/>
            </p:cNvCxnSpPr>
            <p:nvPr/>
          </p:nvCxnSpPr>
          <p:spPr>
            <a:xfrm>
              <a:off x="8570254" y="3503186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C65FC52-B4CE-4D75-9CBD-14EAB9E012A7}"/>
                </a:ext>
              </a:extLst>
            </p:cNvPr>
            <p:cNvCxnSpPr>
              <a:cxnSpLocks/>
              <a:stCxn id="106" idx="2"/>
              <a:endCxn id="121" idx="0"/>
            </p:cNvCxnSpPr>
            <p:nvPr/>
          </p:nvCxnSpPr>
          <p:spPr>
            <a:xfrm>
              <a:off x="9026465" y="3503186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5342FDD-A1EA-441B-BFB3-90C8B71194AF}"/>
                </a:ext>
              </a:extLst>
            </p:cNvPr>
            <p:cNvSpPr/>
            <p:nvPr/>
          </p:nvSpPr>
          <p:spPr>
            <a:xfrm>
              <a:off x="9316985" y="3161146"/>
              <a:ext cx="338203" cy="343708"/>
            </a:xfrm>
            <a:prstGeom prst="rect">
              <a:avLst/>
            </a:prstGeom>
            <a:pattFill prst="pct20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1D3F286-207A-4814-8CD0-FF0D83B50465}"/>
                </a:ext>
              </a:extLst>
            </p:cNvPr>
            <p:cNvSpPr/>
            <p:nvPr/>
          </p:nvSpPr>
          <p:spPr>
            <a:xfrm>
              <a:off x="9777830" y="3161417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5B82297-6F40-448E-9CD7-96CE8D6E0F02}"/>
                </a:ext>
              </a:extLst>
            </p:cNvPr>
            <p:cNvSpPr/>
            <p:nvPr/>
          </p:nvSpPr>
          <p:spPr>
            <a:xfrm>
              <a:off x="10234041" y="3161417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7254444-7DD5-4F23-8C81-9F6B8229CEE5}"/>
                </a:ext>
              </a:extLst>
            </p:cNvPr>
            <p:cNvCxnSpPr>
              <a:cxnSpLocks/>
              <a:stCxn id="139" idx="3"/>
              <a:endCxn id="141" idx="1"/>
            </p:cNvCxnSpPr>
            <p:nvPr/>
          </p:nvCxnSpPr>
          <p:spPr>
            <a:xfrm>
              <a:off x="9655188" y="3333000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F7F0CAA-3499-4CCF-87EA-5700358B0657}"/>
                </a:ext>
              </a:extLst>
            </p:cNvPr>
            <p:cNvCxnSpPr>
              <a:cxnSpLocks/>
              <a:stCxn id="141" idx="3"/>
              <a:endCxn id="143" idx="1"/>
            </p:cNvCxnSpPr>
            <p:nvPr/>
          </p:nvCxnSpPr>
          <p:spPr>
            <a:xfrm>
              <a:off x="10116033" y="3333271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EFE2A0E-AF91-4EC9-AE15-11D88C73F808}"/>
                </a:ext>
              </a:extLst>
            </p:cNvPr>
            <p:cNvSpPr/>
            <p:nvPr/>
          </p:nvSpPr>
          <p:spPr>
            <a:xfrm>
              <a:off x="9316985" y="3652202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BB71AD2-F0FB-44DD-B38C-10B66C2F35FB}"/>
                </a:ext>
              </a:extLst>
            </p:cNvPr>
            <p:cNvSpPr/>
            <p:nvPr/>
          </p:nvSpPr>
          <p:spPr>
            <a:xfrm>
              <a:off x="9777830" y="3652473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613005-767C-41CD-B52E-B2453AFBF569}"/>
                </a:ext>
              </a:extLst>
            </p:cNvPr>
            <p:cNvSpPr/>
            <p:nvPr/>
          </p:nvSpPr>
          <p:spPr>
            <a:xfrm>
              <a:off x="10234041" y="3652473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141A015-F7BB-4A48-8F64-2E11BB6C0946}"/>
                </a:ext>
              </a:extLst>
            </p:cNvPr>
            <p:cNvCxnSpPr>
              <a:cxnSpLocks/>
              <a:stCxn id="149" idx="3"/>
              <a:endCxn id="151" idx="1"/>
            </p:cNvCxnSpPr>
            <p:nvPr/>
          </p:nvCxnSpPr>
          <p:spPr>
            <a:xfrm>
              <a:off x="9655188" y="3824056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3FE5267-B883-49FA-95AB-BB0A9CD41963}"/>
                </a:ext>
              </a:extLst>
            </p:cNvPr>
            <p:cNvCxnSpPr>
              <a:cxnSpLocks/>
              <a:stCxn id="151" idx="3"/>
              <a:endCxn id="153" idx="1"/>
            </p:cNvCxnSpPr>
            <p:nvPr/>
          </p:nvCxnSpPr>
          <p:spPr>
            <a:xfrm>
              <a:off x="10116033" y="3824327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4CAF4B7-DE6C-48D7-921E-4CB9160750B9}"/>
                </a:ext>
              </a:extLst>
            </p:cNvPr>
            <p:cNvCxnSpPr>
              <a:cxnSpLocks/>
              <a:stCxn id="139" idx="2"/>
              <a:endCxn id="149" idx="0"/>
            </p:cNvCxnSpPr>
            <p:nvPr/>
          </p:nvCxnSpPr>
          <p:spPr>
            <a:xfrm>
              <a:off x="9486087" y="3504854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79D230C-A9C3-4C43-A11D-4A2EC910CFD5}"/>
                </a:ext>
              </a:extLst>
            </p:cNvPr>
            <p:cNvCxnSpPr>
              <a:cxnSpLocks/>
              <a:stCxn id="141" idx="2"/>
              <a:endCxn id="151" idx="0"/>
            </p:cNvCxnSpPr>
            <p:nvPr/>
          </p:nvCxnSpPr>
          <p:spPr>
            <a:xfrm>
              <a:off x="9946932" y="3505125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77213C0-82F7-493C-BCE1-EEC84965CADB}"/>
                </a:ext>
              </a:extLst>
            </p:cNvPr>
            <p:cNvCxnSpPr>
              <a:cxnSpLocks/>
              <a:stCxn id="143" idx="2"/>
              <a:endCxn id="153" idx="0"/>
            </p:cNvCxnSpPr>
            <p:nvPr/>
          </p:nvCxnSpPr>
          <p:spPr>
            <a:xfrm>
              <a:off x="10403143" y="3505125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32C63F3-27B4-420F-AA7C-69EC176A3CD4}"/>
                </a:ext>
              </a:extLst>
            </p:cNvPr>
            <p:cNvCxnSpPr>
              <a:cxnSpLocks/>
              <a:stCxn id="106" idx="3"/>
              <a:endCxn id="139" idx="1"/>
            </p:cNvCxnSpPr>
            <p:nvPr/>
          </p:nvCxnSpPr>
          <p:spPr>
            <a:xfrm>
              <a:off x="9195566" y="3331332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99E584F-DB21-4B59-AE7D-F89111BF51F5}"/>
                </a:ext>
              </a:extLst>
            </p:cNvPr>
            <p:cNvCxnSpPr>
              <a:cxnSpLocks/>
              <a:stCxn id="121" idx="3"/>
              <a:endCxn id="149" idx="1"/>
            </p:cNvCxnSpPr>
            <p:nvPr/>
          </p:nvCxnSpPr>
          <p:spPr>
            <a:xfrm>
              <a:off x="9195566" y="3822388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0079FBA-85CA-4C69-838B-B6015D31ED65}"/>
                </a:ext>
              </a:extLst>
            </p:cNvPr>
            <p:cNvSpPr/>
            <p:nvPr/>
          </p:nvSpPr>
          <p:spPr>
            <a:xfrm>
              <a:off x="7940307" y="4146642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32DEFE2-B948-4022-9AAF-565DA49B55B0}"/>
                </a:ext>
              </a:extLst>
            </p:cNvPr>
            <p:cNvSpPr/>
            <p:nvPr/>
          </p:nvSpPr>
          <p:spPr>
            <a:xfrm>
              <a:off x="8401152" y="4146913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EADAEE4-4CD3-463A-A5C3-73B486993982}"/>
                </a:ext>
              </a:extLst>
            </p:cNvPr>
            <p:cNvSpPr/>
            <p:nvPr/>
          </p:nvSpPr>
          <p:spPr>
            <a:xfrm>
              <a:off x="8857363" y="4146913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01D979EF-AD4A-4686-9FD4-94ACE701ADE9}"/>
                </a:ext>
              </a:extLst>
            </p:cNvPr>
            <p:cNvCxnSpPr>
              <a:cxnSpLocks/>
              <a:stCxn id="173" idx="3"/>
              <a:endCxn id="175" idx="1"/>
            </p:cNvCxnSpPr>
            <p:nvPr/>
          </p:nvCxnSpPr>
          <p:spPr>
            <a:xfrm>
              <a:off x="8278510" y="4318496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AEC1803-B026-4645-BA1C-A89427560302}"/>
                </a:ext>
              </a:extLst>
            </p:cNvPr>
            <p:cNvCxnSpPr>
              <a:cxnSpLocks/>
              <a:stCxn id="175" idx="3"/>
              <a:endCxn id="177" idx="1"/>
            </p:cNvCxnSpPr>
            <p:nvPr/>
          </p:nvCxnSpPr>
          <p:spPr>
            <a:xfrm>
              <a:off x="8739355" y="4318767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ABDF4FB-4A2C-43F5-9066-8A442839A405}"/>
                </a:ext>
              </a:extLst>
            </p:cNvPr>
            <p:cNvSpPr/>
            <p:nvPr/>
          </p:nvSpPr>
          <p:spPr>
            <a:xfrm>
              <a:off x="7940307" y="4637698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01535EB-0CEC-450E-938F-EFE51712E297}"/>
                </a:ext>
              </a:extLst>
            </p:cNvPr>
            <p:cNvSpPr/>
            <p:nvPr/>
          </p:nvSpPr>
          <p:spPr>
            <a:xfrm>
              <a:off x="8401152" y="4637969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C2EDA19-68C5-4C1D-9432-D2BA9F100BB6}"/>
                </a:ext>
              </a:extLst>
            </p:cNvPr>
            <p:cNvSpPr/>
            <p:nvPr/>
          </p:nvSpPr>
          <p:spPr>
            <a:xfrm>
              <a:off x="8857363" y="4637969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2CDCF96-3734-499F-A3A7-96DB8D403773}"/>
                </a:ext>
              </a:extLst>
            </p:cNvPr>
            <p:cNvCxnSpPr>
              <a:cxnSpLocks/>
              <a:stCxn id="183" idx="3"/>
              <a:endCxn id="185" idx="1"/>
            </p:cNvCxnSpPr>
            <p:nvPr/>
          </p:nvCxnSpPr>
          <p:spPr>
            <a:xfrm>
              <a:off x="8278510" y="4809552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E0CBCA0-7B1E-45C2-9862-2A5699421DAC}"/>
                </a:ext>
              </a:extLst>
            </p:cNvPr>
            <p:cNvCxnSpPr>
              <a:cxnSpLocks/>
              <a:stCxn id="185" idx="3"/>
              <a:endCxn id="187" idx="1"/>
            </p:cNvCxnSpPr>
            <p:nvPr/>
          </p:nvCxnSpPr>
          <p:spPr>
            <a:xfrm>
              <a:off x="8739355" y="4809823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3DA4CDA-0FC2-43AC-8B64-AB2243B24970}"/>
                </a:ext>
              </a:extLst>
            </p:cNvPr>
            <p:cNvCxnSpPr>
              <a:cxnSpLocks/>
              <a:stCxn id="173" idx="2"/>
              <a:endCxn id="183" idx="0"/>
            </p:cNvCxnSpPr>
            <p:nvPr/>
          </p:nvCxnSpPr>
          <p:spPr>
            <a:xfrm>
              <a:off x="8109409" y="4490350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E465BA45-943C-4427-A79D-52830D662732}"/>
                </a:ext>
              </a:extLst>
            </p:cNvPr>
            <p:cNvCxnSpPr>
              <a:cxnSpLocks/>
              <a:stCxn id="175" idx="2"/>
              <a:endCxn id="185" idx="0"/>
            </p:cNvCxnSpPr>
            <p:nvPr/>
          </p:nvCxnSpPr>
          <p:spPr>
            <a:xfrm>
              <a:off x="8570254" y="4490621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49EB5E0-A076-46A3-B933-918AF820B840}"/>
                </a:ext>
              </a:extLst>
            </p:cNvPr>
            <p:cNvCxnSpPr>
              <a:cxnSpLocks/>
              <a:stCxn id="177" idx="2"/>
              <a:endCxn id="187" idx="0"/>
            </p:cNvCxnSpPr>
            <p:nvPr/>
          </p:nvCxnSpPr>
          <p:spPr>
            <a:xfrm>
              <a:off x="9026465" y="4490621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CFB8EE01-4CF8-409F-B779-80DEB6D15DD7}"/>
                </a:ext>
              </a:extLst>
            </p:cNvPr>
            <p:cNvSpPr/>
            <p:nvPr/>
          </p:nvSpPr>
          <p:spPr>
            <a:xfrm>
              <a:off x="9316985" y="4148581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B5EDC25-7960-45BC-AF6D-CCC70FBCD002}"/>
                </a:ext>
              </a:extLst>
            </p:cNvPr>
            <p:cNvSpPr/>
            <p:nvPr/>
          </p:nvSpPr>
          <p:spPr>
            <a:xfrm>
              <a:off x="9777830" y="4148852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04FFE5D-E954-4A44-A570-AFF0CD4D6A5C}"/>
                </a:ext>
              </a:extLst>
            </p:cNvPr>
            <p:cNvSpPr/>
            <p:nvPr/>
          </p:nvSpPr>
          <p:spPr>
            <a:xfrm>
              <a:off x="10234041" y="4148852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8E53A54-02FC-4732-813F-E079676ED93B}"/>
                </a:ext>
              </a:extLst>
            </p:cNvPr>
            <p:cNvCxnSpPr>
              <a:cxnSpLocks/>
              <a:stCxn id="199" idx="3"/>
              <a:endCxn id="201" idx="1"/>
            </p:cNvCxnSpPr>
            <p:nvPr/>
          </p:nvCxnSpPr>
          <p:spPr>
            <a:xfrm>
              <a:off x="9655188" y="4320435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46F31E7-4CA6-4315-B97E-18AD18B2A6FF}"/>
                </a:ext>
              </a:extLst>
            </p:cNvPr>
            <p:cNvCxnSpPr>
              <a:cxnSpLocks/>
              <a:stCxn id="201" idx="3"/>
              <a:endCxn id="203" idx="1"/>
            </p:cNvCxnSpPr>
            <p:nvPr/>
          </p:nvCxnSpPr>
          <p:spPr>
            <a:xfrm>
              <a:off x="10116033" y="4320706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6D84C046-DCBB-46C3-BEB8-5FE846115005}"/>
                </a:ext>
              </a:extLst>
            </p:cNvPr>
            <p:cNvSpPr/>
            <p:nvPr/>
          </p:nvSpPr>
          <p:spPr>
            <a:xfrm>
              <a:off x="9316985" y="4639637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66BA0DF-4919-4CCD-8FED-48FF993027D9}"/>
                </a:ext>
              </a:extLst>
            </p:cNvPr>
            <p:cNvSpPr/>
            <p:nvPr/>
          </p:nvSpPr>
          <p:spPr>
            <a:xfrm>
              <a:off x="9777830" y="4639908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6C2F817A-B0BA-40C2-8A53-2016ED60D897}"/>
                </a:ext>
              </a:extLst>
            </p:cNvPr>
            <p:cNvSpPr/>
            <p:nvPr/>
          </p:nvSpPr>
          <p:spPr>
            <a:xfrm>
              <a:off x="10234041" y="4639908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7DB276A-3A6F-442F-A164-A933A0F4D572}"/>
                </a:ext>
              </a:extLst>
            </p:cNvPr>
            <p:cNvCxnSpPr>
              <a:cxnSpLocks/>
              <a:stCxn id="209" idx="3"/>
              <a:endCxn id="211" idx="1"/>
            </p:cNvCxnSpPr>
            <p:nvPr/>
          </p:nvCxnSpPr>
          <p:spPr>
            <a:xfrm>
              <a:off x="9655188" y="4811491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83F057B-8B00-4649-A5BA-84B420F5AB3E}"/>
                </a:ext>
              </a:extLst>
            </p:cNvPr>
            <p:cNvCxnSpPr>
              <a:cxnSpLocks/>
              <a:stCxn id="211" idx="3"/>
              <a:endCxn id="213" idx="1"/>
            </p:cNvCxnSpPr>
            <p:nvPr/>
          </p:nvCxnSpPr>
          <p:spPr>
            <a:xfrm>
              <a:off x="10116033" y="4811762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E8D8C2C-59CB-4AFD-8D08-59EBE4D48841}"/>
                </a:ext>
              </a:extLst>
            </p:cNvPr>
            <p:cNvCxnSpPr>
              <a:cxnSpLocks/>
              <a:stCxn id="199" idx="2"/>
              <a:endCxn id="209" idx="0"/>
            </p:cNvCxnSpPr>
            <p:nvPr/>
          </p:nvCxnSpPr>
          <p:spPr>
            <a:xfrm>
              <a:off x="9486087" y="4492289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E8574DE-2909-4831-8BD3-FE9BA4616A7C}"/>
                </a:ext>
              </a:extLst>
            </p:cNvPr>
            <p:cNvCxnSpPr>
              <a:cxnSpLocks/>
              <a:stCxn id="201" idx="2"/>
              <a:endCxn id="211" idx="0"/>
            </p:cNvCxnSpPr>
            <p:nvPr/>
          </p:nvCxnSpPr>
          <p:spPr>
            <a:xfrm>
              <a:off x="9946932" y="4492560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7690EF0-1C97-42DB-A799-2F2EC1A6C8CE}"/>
                </a:ext>
              </a:extLst>
            </p:cNvPr>
            <p:cNvCxnSpPr>
              <a:cxnSpLocks/>
              <a:stCxn id="203" idx="2"/>
              <a:endCxn id="213" idx="0"/>
            </p:cNvCxnSpPr>
            <p:nvPr/>
          </p:nvCxnSpPr>
          <p:spPr>
            <a:xfrm>
              <a:off x="10403143" y="4492560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4A55BA-4D0B-4570-B7BB-A68439922A54}"/>
                </a:ext>
              </a:extLst>
            </p:cNvPr>
            <p:cNvCxnSpPr>
              <a:cxnSpLocks/>
              <a:stCxn id="177" idx="3"/>
              <a:endCxn id="199" idx="1"/>
            </p:cNvCxnSpPr>
            <p:nvPr/>
          </p:nvCxnSpPr>
          <p:spPr>
            <a:xfrm>
              <a:off x="9195566" y="4318767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5C541B-A416-41C4-849D-61B018311C1D}"/>
                </a:ext>
              </a:extLst>
            </p:cNvPr>
            <p:cNvCxnSpPr>
              <a:cxnSpLocks/>
              <a:stCxn id="187" idx="3"/>
              <a:endCxn id="209" idx="1"/>
            </p:cNvCxnSpPr>
            <p:nvPr/>
          </p:nvCxnSpPr>
          <p:spPr>
            <a:xfrm>
              <a:off x="9195566" y="4809823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D295EEC-36A3-4873-BDE0-C4B75E286F1B}"/>
                </a:ext>
              </a:extLst>
            </p:cNvPr>
            <p:cNvCxnSpPr>
              <a:cxnSpLocks/>
              <a:stCxn id="117" idx="2"/>
              <a:endCxn id="173" idx="0"/>
            </p:cNvCxnSpPr>
            <p:nvPr/>
          </p:nvCxnSpPr>
          <p:spPr>
            <a:xfrm>
              <a:off x="8109409" y="3993971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02CEA12-DA58-4234-A042-FB2BD8162AFD}"/>
                </a:ext>
              </a:extLst>
            </p:cNvPr>
            <p:cNvCxnSpPr>
              <a:cxnSpLocks/>
              <a:stCxn id="119" idx="2"/>
              <a:endCxn id="175" idx="0"/>
            </p:cNvCxnSpPr>
            <p:nvPr/>
          </p:nvCxnSpPr>
          <p:spPr>
            <a:xfrm>
              <a:off x="8570254" y="3994242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DE58380-5346-4AB6-A699-1A89D5ECED55}"/>
                </a:ext>
              </a:extLst>
            </p:cNvPr>
            <p:cNvCxnSpPr>
              <a:cxnSpLocks/>
              <a:stCxn id="121" idx="2"/>
              <a:endCxn id="177" idx="0"/>
            </p:cNvCxnSpPr>
            <p:nvPr/>
          </p:nvCxnSpPr>
          <p:spPr>
            <a:xfrm>
              <a:off x="9026465" y="3994242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F6A819-6305-4559-87FC-03C8DFD265F2}"/>
                </a:ext>
              </a:extLst>
            </p:cNvPr>
            <p:cNvCxnSpPr>
              <a:cxnSpLocks/>
              <a:stCxn id="149" idx="2"/>
              <a:endCxn id="199" idx="0"/>
            </p:cNvCxnSpPr>
            <p:nvPr/>
          </p:nvCxnSpPr>
          <p:spPr>
            <a:xfrm>
              <a:off x="9486087" y="3995910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6E3AB17-0FC7-441B-960B-EA3E3AD35703}"/>
                </a:ext>
              </a:extLst>
            </p:cNvPr>
            <p:cNvCxnSpPr>
              <a:cxnSpLocks/>
              <a:stCxn id="151" idx="2"/>
              <a:endCxn id="201" idx="0"/>
            </p:cNvCxnSpPr>
            <p:nvPr/>
          </p:nvCxnSpPr>
          <p:spPr>
            <a:xfrm>
              <a:off x="9946932" y="3996181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8E7C69C-2BD8-4783-B09E-07E80F3296C3}"/>
                </a:ext>
              </a:extLst>
            </p:cNvPr>
            <p:cNvCxnSpPr>
              <a:cxnSpLocks/>
              <a:stCxn id="153" idx="2"/>
              <a:endCxn id="203" idx="0"/>
            </p:cNvCxnSpPr>
            <p:nvPr/>
          </p:nvCxnSpPr>
          <p:spPr>
            <a:xfrm>
              <a:off x="10403143" y="3996181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E01C1FF-92DE-4C97-8436-B40C8C00727D}"/>
                </a:ext>
              </a:extLst>
            </p:cNvPr>
            <p:cNvSpPr txBox="1"/>
            <p:nvPr/>
          </p:nvSpPr>
          <p:spPr>
            <a:xfrm>
              <a:off x="7879597" y="2720898"/>
              <a:ext cx="22937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Computing Nodes</a:t>
              </a:r>
            </a:p>
          </p:txBody>
        </p:sp>
      </p:grp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A7F93726-AC3D-465B-B187-A10DD5DBC919}"/>
              </a:ext>
            </a:extLst>
          </p:cNvPr>
          <p:cNvCxnSpPr>
            <a:cxnSpLocks/>
            <a:stCxn id="80" idx="1"/>
            <a:endCxn id="47" idx="1"/>
          </p:cNvCxnSpPr>
          <p:nvPr/>
        </p:nvCxnSpPr>
        <p:spPr>
          <a:xfrm rot="10800000" flipV="1">
            <a:off x="1650402" y="3467177"/>
            <a:ext cx="67099" cy="1773833"/>
          </a:xfrm>
          <a:prstGeom prst="bentConnector3">
            <a:avLst>
              <a:gd name="adj1" fmla="val 44069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EB4FBC1B-F27C-48D9-95AF-00BC3B45A2C3}"/>
              </a:ext>
            </a:extLst>
          </p:cNvPr>
          <p:cNvCxnSpPr>
            <a:stCxn id="5" idx="1"/>
            <a:endCxn id="48" idx="1"/>
          </p:cNvCxnSpPr>
          <p:nvPr/>
        </p:nvCxnSpPr>
        <p:spPr>
          <a:xfrm rot="10800000" flipV="1">
            <a:off x="1228598" y="3885030"/>
            <a:ext cx="485806" cy="1799621"/>
          </a:xfrm>
          <a:prstGeom prst="bentConnector3">
            <a:avLst>
              <a:gd name="adj1" fmla="val 1470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or: Elbow 262">
            <a:extLst>
              <a:ext uri="{FF2B5EF4-FFF2-40B4-BE49-F238E27FC236}">
                <a16:creationId xmlns:a16="http://schemas.microsoft.com/office/drawing/2014/main" id="{29544AA1-A0C8-4A31-B3BF-9EB83BA437D9}"/>
              </a:ext>
            </a:extLst>
          </p:cNvPr>
          <p:cNvCxnSpPr>
            <a:cxnSpLocks/>
            <a:stCxn id="6" idx="1"/>
            <a:endCxn id="49" idx="1"/>
          </p:cNvCxnSpPr>
          <p:nvPr/>
        </p:nvCxnSpPr>
        <p:spPr>
          <a:xfrm rot="10800000" flipV="1">
            <a:off x="926568" y="4315617"/>
            <a:ext cx="798424" cy="1869565"/>
          </a:xfrm>
          <a:prstGeom prst="bentConnector3">
            <a:avLst>
              <a:gd name="adj1" fmla="val 1286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DF715-8548-D346-A405-361C4908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4</a:t>
            </a:fld>
            <a:endParaRPr lang="en-US">
              <a:latin typeface="Helvetica" pitchFamily="2" charset="0"/>
            </a:endParaRPr>
          </a:p>
        </p:txBody>
      </p:sp>
      <p:pic>
        <p:nvPicPr>
          <p:cNvPr id="100" name="Google Shape;57;p13">
            <a:extLst>
              <a:ext uri="{FF2B5EF4-FFF2-40B4-BE49-F238E27FC236}">
                <a16:creationId xmlns:a16="http://schemas.microsoft.com/office/drawing/2014/main" id="{FA2AAD3B-8C20-4B47-BFE2-3BB1233927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82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08CB17-A52B-46FD-AA90-81DABF4A4674}"/>
              </a:ext>
            </a:extLst>
          </p:cNvPr>
          <p:cNvSpPr/>
          <p:nvPr/>
        </p:nvSpPr>
        <p:spPr>
          <a:xfrm>
            <a:off x="1011563" y="3552276"/>
            <a:ext cx="3511145" cy="7068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E91994-A7AC-4AE9-B4F9-D0A7ACC453B7}"/>
              </a:ext>
            </a:extLst>
          </p:cNvPr>
          <p:cNvSpPr/>
          <p:nvPr/>
        </p:nvSpPr>
        <p:spPr>
          <a:xfrm>
            <a:off x="1677726" y="2571046"/>
            <a:ext cx="517520" cy="2300729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D1375-1E2A-384C-B50F-A243830C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3" y="703267"/>
            <a:ext cx="10588526" cy="1325563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HPC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Batch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Job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Scheduler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320A3-571D-6F43-86F0-72687931B04C}"/>
              </a:ext>
            </a:extLst>
          </p:cNvPr>
          <p:cNvSpPr/>
          <p:nvPr/>
        </p:nvSpPr>
        <p:spPr>
          <a:xfrm>
            <a:off x="1714404" y="37016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CE497-6691-674A-BE9E-58DEFD6EE44D}"/>
              </a:ext>
            </a:extLst>
          </p:cNvPr>
          <p:cNvSpPr/>
          <p:nvPr/>
        </p:nvSpPr>
        <p:spPr>
          <a:xfrm>
            <a:off x="1724992" y="41322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F88D2-E93E-B241-852E-0F5E5EF7DD59}"/>
              </a:ext>
            </a:extLst>
          </p:cNvPr>
          <p:cNvSpPr/>
          <p:nvPr/>
        </p:nvSpPr>
        <p:spPr>
          <a:xfrm>
            <a:off x="1533625" y="2577295"/>
            <a:ext cx="3191196" cy="6426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8734C-5E1E-E341-B45E-6F4F587D59CF}"/>
              </a:ext>
            </a:extLst>
          </p:cNvPr>
          <p:cNvSpPr txBox="1"/>
          <p:nvPr/>
        </p:nvSpPr>
        <p:spPr>
          <a:xfrm>
            <a:off x="1481675" y="2119533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6F59E-B39D-C443-87F7-BCA58B0D54F6}"/>
              </a:ext>
            </a:extLst>
          </p:cNvPr>
          <p:cNvSpPr txBox="1"/>
          <p:nvPr/>
        </p:nvSpPr>
        <p:spPr>
          <a:xfrm>
            <a:off x="1633225" y="2719866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1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4B82B-3B1F-5941-9982-A984B3C27121}"/>
              </a:ext>
            </a:extLst>
          </p:cNvPr>
          <p:cNvSpPr txBox="1"/>
          <p:nvPr/>
        </p:nvSpPr>
        <p:spPr>
          <a:xfrm>
            <a:off x="2447665" y="2711325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2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46FCB-9295-2449-BEC0-A1D13C877501}"/>
              </a:ext>
            </a:extLst>
          </p:cNvPr>
          <p:cNvSpPr txBox="1"/>
          <p:nvPr/>
        </p:nvSpPr>
        <p:spPr>
          <a:xfrm rot="5400000">
            <a:off x="1790013" y="4480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18BA2-C34E-CC4A-82D4-42AA94C3E80A}"/>
              </a:ext>
            </a:extLst>
          </p:cNvPr>
          <p:cNvSpPr txBox="1"/>
          <p:nvPr/>
        </p:nvSpPr>
        <p:spPr>
          <a:xfrm>
            <a:off x="3202367" y="2716647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3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8B913-5CEA-BE4D-A425-E9934D004C30}"/>
              </a:ext>
            </a:extLst>
          </p:cNvPr>
          <p:cNvSpPr/>
          <p:nvPr/>
        </p:nvSpPr>
        <p:spPr>
          <a:xfrm>
            <a:off x="5469022" y="3166410"/>
            <a:ext cx="1102768" cy="17904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" pitchFamily="2" charset="0"/>
              </a:rPr>
              <a:t>HPC Batch Job Scheduler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E3B49C-5E8C-D749-93DF-58693F450248}"/>
              </a:ext>
            </a:extLst>
          </p:cNvPr>
          <p:cNvSpPr txBox="1"/>
          <p:nvPr/>
        </p:nvSpPr>
        <p:spPr>
          <a:xfrm>
            <a:off x="1650401" y="5071734"/>
            <a:ext cx="26084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s: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 submission time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96AF4F-DD71-FE40-90DB-4176C21E2430}"/>
              </a:ext>
            </a:extLst>
          </p:cNvPr>
          <p:cNvSpPr txBox="1"/>
          <p:nvPr/>
        </p:nvSpPr>
        <p:spPr>
          <a:xfrm>
            <a:off x="1228598" y="5515375"/>
            <a:ext cx="449033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n: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the number of processors that a job requests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A6A382-D740-F742-AFD1-F76DF2767F75}"/>
              </a:ext>
            </a:extLst>
          </p:cNvPr>
          <p:cNvSpPr txBox="1"/>
          <p:nvPr/>
        </p:nvSpPr>
        <p:spPr>
          <a:xfrm>
            <a:off x="926568" y="6015906"/>
            <a:ext cx="513595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r: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job’s runtime estimation (or upper bound) from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02D74-42E3-4428-ADB0-0FECCCA40314}"/>
              </a:ext>
            </a:extLst>
          </p:cNvPr>
          <p:cNvSpPr txBox="1"/>
          <p:nvPr/>
        </p:nvSpPr>
        <p:spPr>
          <a:xfrm>
            <a:off x="3857848" y="2691573"/>
            <a:ext cx="704039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…,…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7FDBC-A491-44E5-89BB-9B1FBDD9C0B1}"/>
              </a:ext>
            </a:extLst>
          </p:cNvPr>
          <p:cNvSpPr/>
          <p:nvPr/>
        </p:nvSpPr>
        <p:spPr>
          <a:xfrm>
            <a:off x="2481370" y="2577295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B82379-F9B4-42A7-BC21-B2E0FA4197D0}"/>
              </a:ext>
            </a:extLst>
          </p:cNvPr>
          <p:cNvSpPr/>
          <p:nvPr/>
        </p:nvSpPr>
        <p:spPr>
          <a:xfrm>
            <a:off x="2518048" y="3697348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0DAD9E-7E8B-4D28-A080-5BDDE3AAD0DF}"/>
              </a:ext>
            </a:extLst>
          </p:cNvPr>
          <p:cNvSpPr/>
          <p:nvPr/>
        </p:nvSpPr>
        <p:spPr>
          <a:xfrm>
            <a:off x="2528636" y="4127935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0BEE00-FA63-442E-8A95-39F9C403AE9D}"/>
              </a:ext>
            </a:extLst>
          </p:cNvPr>
          <p:cNvSpPr txBox="1"/>
          <p:nvPr/>
        </p:nvSpPr>
        <p:spPr>
          <a:xfrm rot="5400000">
            <a:off x="2593657" y="4476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94C4497-10CD-49AA-9993-2E10AA85F3AB}"/>
              </a:ext>
            </a:extLst>
          </p:cNvPr>
          <p:cNvSpPr/>
          <p:nvPr/>
        </p:nvSpPr>
        <p:spPr>
          <a:xfrm>
            <a:off x="1717500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B4F08-0AAA-4FAB-AC4D-A36A7A55BD41}"/>
              </a:ext>
            </a:extLst>
          </p:cNvPr>
          <p:cNvSpPr/>
          <p:nvPr/>
        </p:nvSpPr>
        <p:spPr>
          <a:xfrm>
            <a:off x="2537401" y="3271195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7FA79D8-1622-48C2-BCC6-168BD73681B6}"/>
              </a:ext>
            </a:extLst>
          </p:cNvPr>
          <p:cNvSpPr/>
          <p:nvPr/>
        </p:nvSpPr>
        <p:spPr>
          <a:xfrm>
            <a:off x="3261642" y="2589922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086153-798F-406C-BB17-4C452AD16C24}"/>
              </a:ext>
            </a:extLst>
          </p:cNvPr>
          <p:cNvSpPr/>
          <p:nvPr/>
        </p:nvSpPr>
        <p:spPr>
          <a:xfrm>
            <a:off x="3298320" y="37099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7DF510-BCC8-4DFE-9BDB-E321580B7C9E}"/>
              </a:ext>
            </a:extLst>
          </p:cNvPr>
          <p:cNvSpPr/>
          <p:nvPr/>
        </p:nvSpPr>
        <p:spPr>
          <a:xfrm>
            <a:off x="3308908" y="41405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0D48DB-673A-474C-8D08-17C8981F05A9}"/>
              </a:ext>
            </a:extLst>
          </p:cNvPr>
          <p:cNvSpPr txBox="1"/>
          <p:nvPr/>
        </p:nvSpPr>
        <p:spPr>
          <a:xfrm rot="5400000">
            <a:off x="3373929" y="44888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997D7A-6157-4FCE-8336-A34F170ACF0E}"/>
              </a:ext>
            </a:extLst>
          </p:cNvPr>
          <p:cNvSpPr/>
          <p:nvPr/>
        </p:nvSpPr>
        <p:spPr>
          <a:xfrm>
            <a:off x="3317673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96637E2-ED3A-4772-A865-590FD97A4BFF}"/>
              </a:ext>
            </a:extLst>
          </p:cNvPr>
          <p:cNvCxnSpPr>
            <a:stCxn id="7" idx="3"/>
            <a:endCxn id="29" idx="1"/>
          </p:cNvCxnSpPr>
          <p:nvPr/>
        </p:nvCxnSpPr>
        <p:spPr>
          <a:xfrm>
            <a:off x="4724821" y="2898621"/>
            <a:ext cx="744201" cy="116300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8B58651-ADAF-44D5-9990-4FA75C2EBEE5}"/>
              </a:ext>
            </a:extLst>
          </p:cNvPr>
          <p:cNvSpPr txBox="1"/>
          <p:nvPr/>
        </p:nvSpPr>
        <p:spPr>
          <a:xfrm>
            <a:off x="6896523" y="3876959"/>
            <a:ext cx="638316" cy="369332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Helvetica" pitchFamily="2" charset="0"/>
              </a:rPr>
              <a:t>Job</a:t>
            </a:r>
            <a:r>
              <a:rPr lang="en-US" altLang="zh-CN" b="1" i="1" baseline="-25000" dirty="0" err="1">
                <a:latin typeface="Helvetica" pitchFamily="2" charset="0"/>
              </a:rPr>
              <a:t>i</a:t>
            </a:r>
            <a:endParaRPr lang="en-US" b="1" i="1" dirty="0">
              <a:latin typeface="Helvetica" pitchFamily="2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B86C17-30A6-4627-96FA-CC15264ED13A}"/>
              </a:ext>
            </a:extLst>
          </p:cNvPr>
          <p:cNvCxnSpPr>
            <a:stCxn id="29" idx="3"/>
            <a:endCxn id="99" idx="1"/>
          </p:cNvCxnSpPr>
          <p:nvPr/>
        </p:nvCxnSpPr>
        <p:spPr>
          <a:xfrm flipV="1">
            <a:off x="6571790" y="4061625"/>
            <a:ext cx="32473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A7F93726-AC3D-465B-B187-A10DD5DBC919}"/>
              </a:ext>
            </a:extLst>
          </p:cNvPr>
          <p:cNvCxnSpPr>
            <a:cxnSpLocks/>
            <a:stCxn id="80" idx="1"/>
            <a:endCxn id="47" idx="1"/>
          </p:cNvCxnSpPr>
          <p:nvPr/>
        </p:nvCxnSpPr>
        <p:spPr>
          <a:xfrm rot="10800000" flipV="1">
            <a:off x="1650402" y="3467177"/>
            <a:ext cx="67099" cy="1773833"/>
          </a:xfrm>
          <a:prstGeom prst="bentConnector3">
            <a:avLst>
              <a:gd name="adj1" fmla="val 44069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EB4FBC1B-F27C-48D9-95AF-00BC3B45A2C3}"/>
              </a:ext>
            </a:extLst>
          </p:cNvPr>
          <p:cNvCxnSpPr>
            <a:stCxn id="5" idx="1"/>
            <a:endCxn id="48" idx="1"/>
          </p:cNvCxnSpPr>
          <p:nvPr/>
        </p:nvCxnSpPr>
        <p:spPr>
          <a:xfrm rot="10800000" flipV="1">
            <a:off x="1228598" y="3885030"/>
            <a:ext cx="485806" cy="1799621"/>
          </a:xfrm>
          <a:prstGeom prst="bentConnector3">
            <a:avLst>
              <a:gd name="adj1" fmla="val 1470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or: Elbow 262">
            <a:extLst>
              <a:ext uri="{FF2B5EF4-FFF2-40B4-BE49-F238E27FC236}">
                <a16:creationId xmlns:a16="http://schemas.microsoft.com/office/drawing/2014/main" id="{29544AA1-A0C8-4A31-B3BF-9EB83BA437D9}"/>
              </a:ext>
            </a:extLst>
          </p:cNvPr>
          <p:cNvCxnSpPr>
            <a:cxnSpLocks/>
            <a:stCxn id="6" idx="1"/>
            <a:endCxn id="49" idx="1"/>
          </p:cNvCxnSpPr>
          <p:nvPr/>
        </p:nvCxnSpPr>
        <p:spPr>
          <a:xfrm rot="10800000" flipV="1">
            <a:off x="926568" y="4315617"/>
            <a:ext cx="798424" cy="1869565"/>
          </a:xfrm>
          <a:prstGeom prst="bentConnector3">
            <a:avLst>
              <a:gd name="adj1" fmla="val 1286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D9B325-1686-4B91-A5DB-2358E0A07F51}"/>
              </a:ext>
            </a:extLst>
          </p:cNvPr>
          <p:cNvSpPr txBox="1"/>
          <p:nvPr/>
        </p:nvSpPr>
        <p:spPr>
          <a:xfrm>
            <a:off x="4318466" y="1785433"/>
            <a:ext cx="274947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Smallest Job First(Small)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18680B5-D55B-4DFC-A2A6-72CF01096DE1}"/>
              </a:ext>
            </a:extLst>
          </p:cNvPr>
          <p:cNvCxnSpPr>
            <a:stCxn id="4" idx="3"/>
            <a:endCxn id="12" idx="2"/>
          </p:cNvCxnSpPr>
          <p:nvPr/>
        </p:nvCxnSpPr>
        <p:spPr>
          <a:xfrm flipV="1">
            <a:off x="4522708" y="2154765"/>
            <a:ext cx="1170494" cy="175093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5F4F6-E7D5-6D4D-BF23-4632692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5</a:t>
            </a:fld>
            <a:endParaRPr lang="en-US">
              <a:latin typeface="Helvetica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41BEEE9-EC00-E148-A0E4-24A2BA785DF0}"/>
              </a:ext>
            </a:extLst>
          </p:cNvPr>
          <p:cNvSpPr/>
          <p:nvPr/>
        </p:nvSpPr>
        <p:spPr>
          <a:xfrm>
            <a:off x="7940307" y="315920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B4261CF-0DBB-A544-92A8-C0D853116AE0}"/>
              </a:ext>
            </a:extLst>
          </p:cNvPr>
          <p:cNvSpPr/>
          <p:nvPr/>
        </p:nvSpPr>
        <p:spPr>
          <a:xfrm>
            <a:off x="8401152" y="315947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EBAE454-0143-0342-A7E9-6CA2CBF2A53D}"/>
              </a:ext>
            </a:extLst>
          </p:cNvPr>
          <p:cNvSpPr/>
          <p:nvPr/>
        </p:nvSpPr>
        <p:spPr>
          <a:xfrm>
            <a:off x="8857363" y="315947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C4E1609-471E-0043-BCD4-47D416AC4277}"/>
              </a:ext>
            </a:extLst>
          </p:cNvPr>
          <p:cNvCxnSpPr>
            <a:stCxn id="103" idx="3"/>
            <a:endCxn id="107" idx="1"/>
          </p:cNvCxnSpPr>
          <p:nvPr/>
        </p:nvCxnSpPr>
        <p:spPr>
          <a:xfrm>
            <a:off x="8278510" y="3331061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E0F97BF-C63C-1F4A-A9C1-F53B2B38BE83}"/>
              </a:ext>
            </a:extLst>
          </p:cNvPr>
          <p:cNvCxnSpPr>
            <a:cxnSpLocks/>
            <a:stCxn id="107" idx="3"/>
            <a:endCxn id="109" idx="1"/>
          </p:cNvCxnSpPr>
          <p:nvPr/>
        </p:nvCxnSpPr>
        <p:spPr>
          <a:xfrm>
            <a:off x="8739355" y="3331332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C12606-4EA9-7F43-B26F-73CDFC32BFD1}"/>
              </a:ext>
            </a:extLst>
          </p:cNvPr>
          <p:cNvSpPr/>
          <p:nvPr/>
        </p:nvSpPr>
        <p:spPr>
          <a:xfrm>
            <a:off x="7940307" y="3650263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D886A5B-887D-8946-94C4-39B1557D104D}"/>
              </a:ext>
            </a:extLst>
          </p:cNvPr>
          <p:cNvSpPr/>
          <p:nvPr/>
        </p:nvSpPr>
        <p:spPr>
          <a:xfrm>
            <a:off x="8401152" y="3650534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13ED63A-78F2-514D-B051-555848D0AE79}"/>
              </a:ext>
            </a:extLst>
          </p:cNvPr>
          <p:cNvSpPr/>
          <p:nvPr/>
        </p:nvSpPr>
        <p:spPr>
          <a:xfrm>
            <a:off x="8857363" y="3650534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F3B7DB-70B6-D64C-8AF1-941CA631B570}"/>
              </a:ext>
            </a:extLst>
          </p:cNvPr>
          <p:cNvCxnSpPr>
            <a:cxnSpLocks/>
            <a:stCxn id="112" idx="3"/>
            <a:endCxn id="114" idx="1"/>
          </p:cNvCxnSpPr>
          <p:nvPr/>
        </p:nvCxnSpPr>
        <p:spPr>
          <a:xfrm>
            <a:off x="8278510" y="3822117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7D7D283-B4BF-C447-BA2F-461C6FB91034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>
            <a:off x="8739355" y="3822388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5F3204A-AD52-C244-B449-07198FFC3322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>
          <a:xfrm>
            <a:off x="8109409" y="350291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FDD660F-4F17-2D4F-83B9-13F308031DAF}"/>
              </a:ext>
            </a:extLst>
          </p:cNvPr>
          <p:cNvCxnSpPr>
            <a:cxnSpLocks/>
            <a:stCxn id="107" idx="2"/>
            <a:endCxn id="114" idx="0"/>
          </p:cNvCxnSpPr>
          <p:nvPr/>
        </p:nvCxnSpPr>
        <p:spPr>
          <a:xfrm>
            <a:off x="8570254" y="3503186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1F63A28-FA65-B243-ACAE-126C7BA928E1}"/>
              </a:ext>
            </a:extLst>
          </p:cNvPr>
          <p:cNvCxnSpPr>
            <a:cxnSpLocks/>
            <a:stCxn id="109" idx="2"/>
            <a:endCxn id="115" idx="0"/>
          </p:cNvCxnSpPr>
          <p:nvPr/>
        </p:nvCxnSpPr>
        <p:spPr>
          <a:xfrm>
            <a:off x="9026465" y="3503186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5AF1C74-18A5-FD43-84EE-42EF040F6E92}"/>
              </a:ext>
            </a:extLst>
          </p:cNvPr>
          <p:cNvSpPr/>
          <p:nvPr/>
        </p:nvSpPr>
        <p:spPr>
          <a:xfrm>
            <a:off x="9316985" y="3161146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84E69FA-0F9E-6E48-8303-8F4189F34C04}"/>
              </a:ext>
            </a:extLst>
          </p:cNvPr>
          <p:cNvSpPr/>
          <p:nvPr/>
        </p:nvSpPr>
        <p:spPr>
          <a:xfrm>
            <a:off x="9777830" y="316141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8ABD43-4B35-B047-BB6A-56C2376D7E5D}"/>
              </a:ext>
            </a:extLst>
          </p:cNvPr>
          <p:cNvSpPr/>
          <p:nvPr/>
        </p:nvSpPr>
        <p:spPr>
          <a:xfrm>
            <a:off x="10234041" y="316141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DA314CC-8D0E-A94F-BC3F-A90B93EE6FE1}"/>
              </a:ext>
            </a:extLst>
          </p:cNvPr>
          <p:cNvCxnSpPr>
            <a:cxnSpLocks/>
            <a:stCxn id="126" idx="3"/>
            <a:endCxn id="128" idx="1"/>
          </p:cNvCxnSpPr>
          <p:nvPr/>
        </p:nvCxnSpPr>
        <p:spPr>
          <a:xfrm>
            <a:off x="9655188" y="3333000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A545208-4C18-8A4F-8685-F1B5C61A5B09}"/>
              </a:ext>
            </a:extLst>
          </p:cNvPr>
          <p:cNvCxnSpPr>
            <a:cxnSpLocks/>
            <a:stCxn id="128" idx="3"/>
            <a:endCxn id="129" idx="1"/>
          </p:cNvCxnSpPr>
          <p:nvPr/>
        </p:nvCxnSpPr>
        <p:spPr>
          <a:xfrm>
            <a:off x="10116033" y="3333271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D7D0C6A-1B78-A443-B40E-D3316C06A019}"/>
              </a:ext>
            </a:extLst>
          </p:cNvPr>
          <p:cNvSpPr/>
          <p:nvPr/>
        </p:nvSpPr>
        <p:spPr>
          <a:xfrm>
            <a:off x="9316985" y="3652202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2A70A30-2ADA-0B4E-8BF1-D5E4F4E1BF42}"/>
              </a:ext>
            </a:extLst>
          </p:cNvPr>
          <p:cNvSpPr/>
          <p:nvPr/>
        </p:nvSpPr>
        <p:spPr>
          <a:xfrm>
            <a:off x="9777830" y="3652473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900806D-9366-E34D-9C36-F813DC7E53DB}"/>
              </a:ext>
            </a:extLst>
          </p:cNvPr>
          <p:cNvSpPr/>
          <p:nvPr/>
        </p:nvSpPr>
        <p:spPr>
          <a:xfrm>
            <a:off x="10234041" y="3652473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C36F201-264C-A042-B60E-343E9D4B1099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9655188" y="3824056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F3C5980-EEF1-F24E-8FFD-6C3F813E53DA}"/>
              </a:ext>
            </a:extLst>
          </p:cNvPr>
          <p:cNvCxnSpPr>
            <a:cxnSpLocks/>
            <a:stCxn id="134" idx="3"/>
            <a:endCxn id="136" idx="1"/>
          </p:cNvCxnSpPr>
          <p:nvPr/>
        </p:nvCxnSpPr>
        <p:spPr>
          <a:xfrm>
            <a:off x="10116033" y="3824327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AD83B3-89B6-7A49-892E-0B98BBFC000C}"/>
              </a:ext>
            </a:extLst>
          </p:cNvPr>
          <p:cNvCxnSpPr>
            <a:cxnSpLocks/>
            <a:stCxn id="126" idx="2"/>
            <a:endCxn id="133" idx="0"/>
          </p:cNvCxnSpPr>
          <p:nvPr/>
        </p:nvCxnSpPr>
        <p:spPr>
          <a:xfrm>
            <a:off x="9486087" y="3504854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D376E64-7FFE-FE41-A587-D27FA3E7DD13}"/>
              </a:ext>
            </a:extLst>
          </p:cNvPr>
          <p:cNvCxnSpPr>
            <a:cxnSpLocks/>
            <a:stCxn id="128" idx="2"/>
            <a:endCxn id="134" idx="0"/>
          </p:cNvCxnSpPr>
          <p:nvPr/>
        </p:nvCxnSpPr>
        <p:spPr>
          <a:xfrm>
            <a:off x="9946932" y="350512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0C182C-2822-704C-B230-C9043C88A4E4}"/>
              </a:ext>
            </a:extLst>
          </p:cNvPr>
          <p:cNvCxnSpPr>
            <a:cxnSpLocks/>
            <a:stCxn id="129" idx="2"/>
            <a:endCxn id="136" idx="0"/>
          </p:cNvCxnSpPr>
          <p:nvPr/>
        </p:nvCxnSpPr>
        <p:spPr>
          <a:xfrm>
            <a:off x="10403143" y="350512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1ABF4ED-8EF3-D74F-AAE2-8F8A045B1162}"/>
              </a:ext>
            </a:extLst>
          </p:cNvPr>
          <p:cNvCxnSpPr>
            <a:cxnSpLocks/>
            <a:stCxn id="109" idx="3"/>
            <a:endCxn id="126" idx="1"/>
          </p:cNvCxnSpPr>
          <p:nvPr/>
        </p:nvCxnSpPr>
        <p:spPr>
          <a:xfrm>
            <a:off x="9195566" y="3331332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58080F5-8707-0247-B053-4F9EACC33C2F}"/>
              </a:ext>
            </a:extLst>
          </p:cNvPr>
          <p:cNvCxnSpPr>
            <a:cxnSpLocks/>
            <a:stCxn id="115" idx="3"/>
            <a:endCxn id="133" idx="1"/>
          </p:cNvCxnSpPr>
          <p:nvPr/>
        </p:nvCxnSpPr>
        <p:spPr>
          <a:xfrm>
            <a:off x="9195566" y="3822388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1CC2572-CA9D-F341-A7D4-8095DC9251BD}"/>
              </a:ext>
            </a:extLst>
          </p:cNvPr>
          <p:cNvSpPr/>
          <p:nvPr/>
        </p:nvSpPr>
        <p:spPr>
          <a:xfrm>
            <a:off x="7940307" y="4146642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F93A47D-BB7E-024E-9D3D-F5BE49BA0154}"/>
              </a:ext>
            </a:extLst>
          </p:cNvPr>
          <p:cNvSpPr/>
          <p:nvPr/>
        </p:nvSpPr>
        <p:spPr>
          <a:xfrm>
            <a:off x="8401152" y="4146913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275140A-C4C0-0443-A9F7-E5D9416C176C}"/>
              </a:ext>
            </a:extLst>
          </p:cNvPr>
          <p:cNvSpPr/>
          <p:nvPr/>
        </p:nvSpPr>
        <p:spPr>
          <a:xfrm>
            <a:off x="8857363" y="4146913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F7E9640-F095-7C46-97AC-7B6744B363FD}"/>
              </a:ext>
            </a:extLst>
          </p:cNvPr>
          <p:cNvCxnSpPr>
            <a:cxnSpLocks/>
            <a:stCxn id="150" idx="3"/>
            <a:endCxn id="152" idx="1"/>
          </p:cNvCxnSpPr>
          <p:nvPr/>
        </p:nvCxnSpPr>
        <p:spPr>
          <a:xfrm>
            <a:off x="8278510" y="4318496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2496D5C-9A34-2D47-87DB-36E333712B7F}"/>
              </a:ext>
            </a:extLst>
          </p:cNvPr>
          <p:cNvCxnSpPr>
            <a:cxnSpLocks/>
            <a:stCxn id="152" idx="3"/>
            <a:endCxn id="154" idx="1"/>
          </p:cNvCxnSpPr>
          <p:nvPr/>
        </p:nvCxnSpPr>
        <p:spPr>
          <a:xfrm>
            <a:off x="8739355" y="4318767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15A6231-FC65-274A-BC8C-C21EC59FB77F}"/>
              </a:ext>
            </a:extLst>
          </p:cNvPr>
          <p:cNvSpPr/>
          <p:nvPr/>
        </p:nvSpPr>
        <p:spPr>
          <a:xfrm>
            <a:off x="7940307" y="4637698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8543EB7-9123-F74E-BF6E-1AE636381B56}"/>
              </a:ext>
            </a:extLst>
          </p:cNvPr>
          <p:cNvSpPr/>
          <p:nvPr/>
        </p:nvSpPr>
        <p:spPr>
          <a:xfrm>
            <a:off x="8401152" y="4637969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922B905-E573-E94C-8ED6-B620A5B09406}"/>
              </a:ext>
            </a:extLst>
          </p:cNvPr>
          <p:cNvSpPr/>
          <p:nvPr/>
        </p:nvSpPr>
        <p:spPr>
          <a:xfrm>
            <a:off x="8857363" y="4637969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8D76FB2-9508-3743-8B48-8B7D6A1C445E}"/>
              </a:ext>
            </a:extLst>
          </p:cNvPr>
          <p:cNvCxnSpPr>
            <a:cxnSpLocks/>
            <a:stCxn id="160" idx="3"/>
            <a:endCxn id="162" idx="1"/>
          </p:cNvCxnSpPr>
          <p:nvPr/>
        </p:nvCxnSpPr>
        <p:spPr>
          <a:xfrm>
            <a:off x="8278510" y="4809552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98DF52D-8C87-684B-99A9-DB7730D61B3B}"/>
              </a:ext>
            </a:extLst>
          </p:cNvPr>
          <p:cNvCxnSpPr>
            <a:cxnSpLocks/>
            <a:stCxn id="162" idx="3"/>
            <a:endCxn id="164" idx="1"/>
          </p:cNvCxnSpPr>
          <p:nvPr/>
        </p:nvCxnSpPr>
        <p:spPr>
          <a:xfrm>
            <a:off x="8739355" y="4809823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81EB7AD-8E56-CF4E-826A-418D65D1D447}"/>
              </a:ext>
            </a:extLst>
          </p:cNvPr>
          <p:cNvCxnSpPr>
            <a:cxnSpLocks/>
            <a:stCxn id="150" idx="2"/>
            <a:endCxn id="160" idx="0"/>
          </p:cNvCxnSpPr>
          <p:nvPr/>
        </p:nvCxnSpPr>
        <p:spPr>
          <a:xfrm>
            <a:off x="8109409" y="449035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F8F9581-88CD-D241-81DA-66A15C953789}"/>
              </a:ext>
            </a:extLst>
          </p:cNvPr>
          <p:cNvCxnSpPr>
            <a:cxnSpLocks/>
            <a:stCxn id="152" idx="2"/>
            <a:endCxn id="162" idx="0"/>
          </p:cNvCxnSpPr>
          <p:nvPr/>
        </p:nvCxnSpPr>
        <p:spPr>
          <a:xfrm>
            <a:off x="8570254" y="4490621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4707DDC-B622-9A43-A53B-56EE27E21954}"/>
              </a:ext>
            </a:extLst>
          </p:cNvPr>
          <p:cNvCxnSpPr>
            <a:cxnSpLocks/>
            <a:stCxn id="154" idx="2"/>
            <a:endCxn id="164" idx="0"/>
          </p:cNvCxnSpPr>
          <p:nvPr/>
        </p:nvCxnSpPr>
        <p:spPr>
          <a:xfrm>
            <a:off x="9026465" y="4490621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7BFD646-66D0-9142-9979-322833D4238C}"/>
              </a:ext>
            </a:extLst>
          </p:cNvPr>
          <p:cNvSpPr/>
          <p:nvPr/>
        </p:nvSpPr>
        <p:spPr>
          <a:xfrm>
            <a:off x="9316985" y="4148581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0164A6F-7C0B-9A4C-BF87-54DFCA24966E}"/>
              </a:ext>
            </a:extLst>
          </p:cNvPr>
          <p:cNvSpPr/>
          <p:nvPr/>
        </p:nvSpPr>
        <p:spPr>
          <a:xfrm>
            <a:off x="9777830" y="4148852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85151A7-71E5-894B-AF88-9D7C7F8394DE}"/>
              </a:ext>
            </a:extLst>
          </p:cNvPr>
          <p:cNvSpPr/>
          <p:nvPr/>
        </p:nvSpPr>
        <p:spPr>
          <a:xfrm>
            <a:off x="10234041" y="4148852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B9DD5F5-22C4-C74F-84FF-EDDDF3B84D24}"/>
              </a:ext>
            </a:extLst>
          </p:cNvPr>
          <p:cNvCxnSpPr>
            <a:cxnSpLocks/>
            <a:stCxn id="172" idx="3"/>
            <a:endCxn id="174" idx="1"/>
          </p:cNvCxnSpPr>
          <p:nvPr/>
        </p:nvCxnSpPr>
        <p:spPr>
          <a:xfrm>
            <a:off x="9655188" y="4320435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56C5C01-60A1-BB48-9578-5AADFBF9B2A4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10116033" y="4320706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7C16C0E-2E4A-E64B-905C-F6753664E0D9}"/>
              </a:ext>
            </a:extLst>
          </p:cNvPr>
          <p:cNvSpPr/>
          <p:nvPr/>
        </p:nvSpPr>
        <p:spPr>
          <a:xfrm>
            <a:off x="9316985" y="4639637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E0C15EC-845C-3542-A02B-1BE63156A0B1}"/>
              </a:ext>
            </a:extLst>
          </p:cNvPr>
          <p:cNvSpPr/>
          <p:nvPr/>
        </p:nvSpPr>
        <p:spPr>
          <a:xfrm>
            <a:off x="9777830" y="4639908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139936B-818B-7046-A85A-C2B5BE2BCC7C}"/>
              </a:ext>
            </a:extLst>
          </p:cNvPr>
          <p:cNvSpPr/>
          <p:nvPr/>
        </p:nvSpPr>
        <p:spPr>
          <a:xfrm>
            <a:off x="10234041" y="463990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4A2611D-9ED3-064F-81BC-F105D62DCB85}"/>
              </a:ext>
            </a:extLst>
          </p:cNvPr>
          <p:cNvCxnSpPr>
            <a:cxnSpLocks/>
            <a:stCxn id="182" idx="3"/>
            <a:endCxn id="184" idx="1"/>
          </p:cNvCxnSpPr>
          <p:nvPr/>
        </p:nvCxnSpPr>
        <p:spPr>
          <a:xfrm>
            <a:off x="9655188" y="4811491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89EFF46-7356-FB41-B25B-93AEFD9B7876}"/>
              </a:ext>
            </a:extLst>
          </p:cNvPr>
          <p:cNvCxnSpPr>
            <a:cxnSpLocks/>
            <a:stCxn id="184" idx="3"/>
            <a:endCxn id="186" idx="1"/>
          </p:cNvCxnSpPr>
          <p:nvPr/>
        </p:nvCxnSpPr>
        <p:spPr>
          <a:xfrm>
            <a:off x="10116033" y="4811762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4DD726E-EB42-0A44-AA62-EBE2F035B6EB}"/>
              </a:ext>
            </a:extLst>
          </p:cNvPr>
          <p:cNvCxnSpPr>
            <a:cxnSpLocks/>
            <a:stCxn id="172" idx="2"/>
            <a:endCxn id="182" idx="0"/>
          </p:cNvCxnSpPr>
          <p:nvPr/>
        </p:nvCxnSpPr>
        <p:spPr>
          <a:xfrm>
            <a:off x="9486087" y="4492289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87B6FA4-0ECB-944F-A7D7-B118C37D1FB8}"/>
              </a:ext>
            </a:extLst>
          </p:cNvPr>
          <p:cNvCxnSpPr>
            <a:cxnSpLocks/>
            <a:stCxn id="174" idx="2"/>
            <a:endCxn id="184" idx="0"/>
          </p:cNvCxnSpPr>
          <p:nvPr/>
        </p:nvCxnSpPr>
        <p:spPr>
          <a:xfrm>
            <a:off x="9946932" y="449256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FB32D29-7DBB-F84C-96B7-7A033B9E8669}"/>
              </a:ext>
            </a:extLst>
          </p:cNvPr>
          <p:cNvCxnSpPr>
            <a:cxnSpLocks/>
            <a:stCxn id="176" idx="2"/>
            <a:endCxn id="186" idx="0"/>
          </p:cNvCxnSpPr>
          <p:nvPr/>
        </p:nvCxnSpPr>
        <p:spPr>
          <a:xfrm>
            <a:off x="10403143" y="449256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5ABFE3CB-6C4C-6C43-81C4-A50B157437A7}"/>
              </a:ext>
            </a:extLst>
          </p:cNvPr>
          <p:cNvCxnSpPr>
            <a:cxnSpLocks/>
            <a:stCxn id="154" idx="3"/>
            <a:endCxn id="172" idx="1"/>
          </p:cNvCxnSpPr>
          <p:nvPr/>
        </p:nvCxnSpPr>
        <p:spPr>
          <a:xfrm>
            <a:off x="9195566" y="4318767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D56160B-4227-7443-B4AF-96E48E25EF0A}"/>
              </a:ext>
            </a:extLst>
          </p:cNvPr>
          <p:cNvCxnSpPr>
            <a:cxnSpLocks/>
            <a:stCxn id="164" idx="3"/>
            <a:endCxn id="182" idx="1"/>
          </p:cNvCxnSpPr>
          <p:nvPr/>
        </p:nvCxnSpPr>
        <p:spPr>
          <a:xfrm>
            <a:off x="9195566" y="4809823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F15AD9-668C-D74D-BA31-CC66B84D0C99}"/>
              </a:ext>
            </a:extLst>
          </p:cNvPr>
          <p:cNvCxnSpPr>
            <a:cxnSpLocks/>
            <a:stCxn id="112" idx="2"/>
            <a:endCxn id="150" idx="0"/>
          </p:cNvCxnSpPr>
          <p:nvPr/>
        </p:nvCxnSpPr>
        <p:spPr>
          <a:xfrm>
            <a:off x="8109409" y="399397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8AE6B78-FCA2-624C-A104-4C249237D95D}"/>
              </a:ext>
            </a:extLst>
          </p:cNvPr>
          <p:cNvCxnSpPr>
            <a:cxnSpLocks/>
            <a:stCxn id="114" idx="2"/>
            <a:endCxn id="152" idx="0"/>
          </p:cNvCxnSpPr>
          <p:nvPr/>
        </p:nvCxnSpPr>
        <p:spPr>
          <a:xfrm>
            <a:off x="8570254" y="3994242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FE6F77F-6461-A241-95D7-96EF55156434}"/>
              </a:ext>
            </a:extLst>
          </p:cNvPr>
          <p:cNvCxnSpPr>
            <a:cxnSpLocks/>
            <a:stCxn id="115" idx="2"/>
            <a:endCxn id="154" idx="0"/>
          </p:cNvCxnSpPr>
          <p:nvPr/>
        </p:nvCxnSpPr>
        <p:spPr>
          <a:xfrm>
            <a:off x="9026465" y="3994242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91C14FC-53F7-D444-BDFB-1DAA17BC02E3}"/>
              </a:ext>
            </a:extLst>
          </p:cNvPr>
          <p:cNvCxnSpPr>
            <a:cxnSpLocks/>
            <a:stCxn id="133" idx="2"/>
            <a:endCxn id="172" idx="0"/>
          </p:cNvCxnSpPr>
          <p:nvPr/>
        </p:nvCxnSpPr>
        <p:spPr>
          <a:xfrm>
            <a:off x="9486087" y="3995910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A70D9D6-3ABB-0349-8367-735E31FD8F5E}"/>
              </a:ext>
            </a:extLst>
          </p:cNvPr>
          <p:cNvCxnSpPr>
            <a:cxnSpLocks/>
            <a:stCxn id="134" idx="2"/>
            <a:endCxn id="174" idx="0"/>
          </p:cNvCxnSpPr>
          <p:nvPr/>
        </p:nvCxnSpPr>
        <p:spPr>
          <a:xfrm>
            <a:off x="9946932" y="399618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98E39E7-CD82-BC47-BC10-3A6305C21A58}"/>
              </a:ext>
            </a:extLst>
          </p:cNvPr>
          <p:cNvCxnSpPr>
            <a:cxnSpLocks/>
            <a:stCxn id="136" idx="2"/>
            <a:endCxn id="176" idx="0"/>
          </p:cNvCxnSpPr>
          <p:nvPr/>
        </p:nvCxnSpPr>
        <p:spPr>
          <a:xfrm>
            <a:off x="10403143" y="399618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2311B265-8A9F-0640-AB57-AFEAF140BAB0}"/>
              </a:ext>
            </a:extLst>
          </p:cNvPr>
          <p:cNvSpPr txBox="1"/>
          <p:nvPr/>
        </p:nvSpPr>
        <p:spPr>
          <a:xfrm>
            <a:off x="7879597" y="2720898"/>
            <a:ext cx="2293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Computing Nodes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1F775-393E-A842-87E9-1CE534BC0E5A}"/>
              </a:ext>
            </a:extLst>
          </p:cNvPr>
          <p:cNvSpPr txBox="1"/>
          <p:nvPr/>
        </p:nvSpPr>
        <p:spPr>
          <a:xfrm>
            <a:off x="6562187" y="534215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Enough Nodes?</a:t>
            </a:r>
          </a:p>
        </p:txBody>
      </p:sp>
      <p:pic>
        <p:nvPicPr>
          <p:cNvPr id="102" name="Google Shape;57;p13">
            <a:extLst>
              <a:ext uri="{FF2B5EF4-FFF2-40B4-BE49-F238E27FC236}">
                <a16:creationId xmlns:a16="http://schemas.microsoft.com/office/drawing/2014/main" id="{487F188A-0DC2-AA45-85F3-2DD48012FE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03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3" grpId="0" animBg="1"/>
      <p:bldP spid="107" grpId="0" animBg="1"/>
      <p:bldP spid="109" grpId="0" animBg="1"/>
      <p:bldP spid="112" grpId="0" animBg="1"/>
      <p:bldP spid="114" grpId="0" animBg="1"/>
      <p:bldP spid="115" grpId="0" animBg="1"/>
      <p:bldP spid="126" grpId="0" animBg="1"/>
      <p:bldP spid="128" grpId="0" animBg="1"/>
      <p:bldP spid="129" grpId="0" animBg="1"/>
      <p:bldP spid="133" grpId="0" animBg="1"/>
      <p:bldP spid="134" grpId="0" animBg="1"/>
      <p:bldP spid="136" grpId="0" animBg="1"/>
      <p:bldP spid="150" grpId="0" animBg="1"/>
      <p:bldP spid="152" grpId="0" animBg="1"/>
      <p:bldP spid="154" grpId="0" animBg="1"/>
      <p:bldP spid="160" grpId="0" animBg="1"/>
      <p:bldP spid="162" grpId="0" animBg="1"/>
      <p:bldP spid="164" grpId="0" animBg="1"/>
      <p:bldP spid="172" grpId="0" animBg="1"/>
      <p:bldP spid="174" grpId="0" animBg="1"/>
      <p:bldP spid="176" grpId="0" animBg="1"/>
      <p:bldP spid="182" grpId="0" animBg="1"/>
      <p:bldP spid="184" grpId="0" animBg="1"/>
      <p:bldP spid="186" grpId="0" animBg="1"/>
      <p:bldP spid="21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08CB17-A52B-46FD-AA90-81DABF4A4674}"/>
              </a:ext>
            </a:extLst>
          </p:cNvPr>
          <p:cNvSpPr/>
          <p:nvPr/>
        </p:nvSpPr>
        <p:spPr>
          <a:xfrm>
            <a:off x="1011563" y="3552276"/>
            <a:ext cx="3511145" cy="7068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E91994-A7AC-4AE9-B4F9-D0A7ACC453B7}"/>
              </a:ext>
            </a:extLst>
          </p:cNvPr>
          <p:cNvSpPr/>
          <p:nvPr/>
        </p:nvSpPr>
        <p:spPr>
          <a:xfrm>
            <a:off x="1677726" y="2571046"/>
            <a:ext cx="517520" cy="2300729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D1375-1E2A-384C-B50F-A243830C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3" y="703267"/>
            <a:ext cx="10588526" cy="1325563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HPC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Batch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Job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Scheduler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320A3-571D-6F43-86F0-72687931B04C}"/>
              </a:ext>
            </a:extLst>
          </p:cNvPr>
          <p:cNvSpPr/>
          <p:nvPr/>
        </p:nvSpPr>
        <p:spPr>
          <a:xfrm>
            <a:off x="1714404" y="37016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CE497-6691-674A-BE9E-58DEFD6EE44D}"/>
              </a:ext>
            </a:extLst>
          </p:cNvPr>
          <p:cNvSpPr/>
          <p:nvPr/>
        </p:nvSpPr>
        <p:spPr>
          <a:xfrm>
            <a:off x="1724992" y="41322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F88D2-E93E-B241-852E-0F5E5EF7DD59}"/>
              </a:ext>
            </a:extLst>
          </p:cNvPr>
          <p:cNvSpPr/>
          <p:nvPr/>
        </p:nvSpPr>
        <p:spPr>
          <a:xfrm>
            <a:off x="1533625" y="2577295"/>
            <a:ext cx="3191196" cy="6426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8734C-5E1E-E341-B45E-6F4F587D59CF}"/>
              </a:ext>
            </a:extLst>
          </p:cNvPr>
          <p:cNvSpPr txBox="1"/>
          <p:nvPr/>
        </p:nvSpPr>
        <p:spPr>
          <a:xfrm>
            <a:off x="1481675" y="2119533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6F59E-B39D-C443-87F7-BCA58B0D54F6}"/>
              </a:ext>
            </a:extLst>
          </p:cNvPr>
          <p:cNvSpPr txBox="1"/>
          <p:nvPr/>
        </p:nvSpPr>
        <p:spPr>
          <a:xfrm>
            <a:off x="1633225" y="2719866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1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4B82B-3B1F-5941-9982-A984B3C27121}"/>
              </a:ext>
            </a:extLst>
          </p:cNvPr>
          <p:cNvSpPr txBox="1"/>
          <p:nvPr/>
        </p:nvSpPr>
        <p:spPr>
          <a:xfrm>
            <a:off x="2447665" y="2711325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2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46FCB-9295-2449-BEC0-A1D13C877501}"/>
              </a:ext>
            </a:extLst>
          </p:cNvPr>
          <p:cNvSpPr txBox="1"/>
          <p:nvPr/>
        </p:nvSpPr>
        <p:spPr>
          <a:xfrm rot="5400000">
            <a:off x="1790013" y="4480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18BA2-C34E-CC4A-82D4-42AA94C3E80A}"/>
              </a:ext>
            </a:extLst>
          </p:cNvPr>
          <p:cNvSpPr txBox="1"/>
          <p:nvPr/>
        </p:nvSpPr>
        <p:spPr>
          <a:xfrm>
            <a:off x="3202367" y="2716647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3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8B913-5CEA-BE4D-A425-E9934D004C30}"/>
              </a:ext>
            </a:extLst>
          </p:cNvPr>
          <p:cNvSpPr/>
          <p:nvPr/>
        </p:nvSpPr>
        <p:spPr>
          <a:xfrm>
            <a:off x="5469022" y="3166410"/>
            <a:ext cx="1102768" cy="17904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" pitchFamily="2" charset="0"/>
              </a:rPr>
              <a:t>HPC Batch Job Scheduler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E3B49C-5E8C-D749-93DF-58693F450248}"/>
              </a:ext>
            </a:extLst>
          </p:cNvPr>
          <p:cNvSpPr txBox="1"/>
          <p:nvPr/>
        </p:nvSpPr>
        <p:spPr>
          <a:xfrm>
            <a:off x="1650401" y="5071734"/>
            <a:ext cx="26084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s: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 submission time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96AF4F-DD71-FE40-90DB-4176C21E2430}"/>
              </a:ext>
            </a:extLst>
          </p:cNvPr>
          <p:cNvSpPr txBox="1"/>
          <p:nvPr/>
        </p:nvSpPr>
        <p:spPr>
          <a:xfrm>
            <a:off x="1228598" y="5515375"/>
            <a:ext cx="449033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n: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the number of processors that a job requests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A6A382-D740-F742-AFD1-F76DF2767F75}"/>
              </a:ext>
            </a:extLst>
          </p:cNvPr>
          <p:cNvSpPr txBox="1"/>
          <p:nvPr/>
        </p:nvSpPr>
        <p:spPr>
          <a:xfrm>
            <a:off x="926568" y="6015906"/>
            <a:ext cx="513595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r: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job’s runtime estimation (or upper bound) from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02D74-42E3-4428-ADB0-0FECCCA40314}"/>
              </a:ext>
            </a:extLst>
          </p:cNvPr>
          <p:cNvSpPr txBox="1"/>
          <p:nvPr/>
        </p:nvSpPr>
        <p:spPr>
          <a:xfrm>
            <a:off x="3857848" y="2691573"/>
            <a:ext cx="704039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…,…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7FDBC-A491-44E5-89BB-9B1FBDD9C0B1}"/>
              </a:ext>
            </a:extLst>
          </p:cNvPr>
          <p:cNvSpPr/>
          <p:nvPr/>
        </p:nvSpPr>
        <p:spPr>
          <a:xfrm>
            <a:off x="2481370" y="2577295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B82379-F9B4-42A7-BC21-B2E0FA4197D0}"/>
              </a:ext>
            </a:extLst>
          </p:cNvPr>
          <p:cNvSpPr/>
          <p:nvPr/>
        </p:nvSpPr>
        <p:spPr>
          <a:xfrm>
            <a:off x="2518048" y="3697348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0DAD9E-7E8B-4D28-A080-5BDDE3AAD0DF}"/>
              </a:ext>
            </a:extLst>
          </p:cNvPr>
          <p:cNvSpPr/>
          <p:nvPr/>
        </p:nvSpPr>
        <p:spPr>
          <a:xfrm>
            <a:off x="2528636" y="4127935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0BEE00-FA63-442E-8A95-39F9C403AE9D}"/>
              </a:ext>
            </a:extLst>
          </p:cNvPr>
          <p:cNvSpPr txBox="1"/>
          <p:nvPr/>
        </p:nvSpPr>
        <p:spPr>
          <a:xfrm rot="5400000">
            <a:off x="2593657" y="4476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94C4497-10CD-49AA-9993-2E10AA85F3AB}"/>
              </a:ext>
            </a:extLst>
          </p:cNvPr>
          <p:cNvSpPr/>
          <p:nvPr/>
        </p:nvSpPr>
        <p:spPr>
          <a:xfrm>
            <a:off x="1717500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B4F08-0AAA-4FAB-AC4D-A36A7A55BD41}"/>
              </a:ext>
            </a:extLst>
          </p:cNvPr>
          <p:cNvSpPr/>
          <p:nvPr/>
        </p:nvSpPr>
        <p:spPr>
          <a:xfrm>
            <a:off x="2537401" y="3271195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7FA79D8-1622-48C2-BCC6-168BD73681B6}"/>
              </a:ext>
            </a:extLst>
          </p:cNvPr>
          <p:cNvSpPr/>
          <p:nvPr/>
        </p:nvSpPr>
        <p:spPr>
          <a:xfrm>
            <a:off x="3261642" y="2589922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086153-798F-406C-BB17-4C452AD16C24}"/>
              </a:ext>
            </a:extLst>
          </p:cNvPr>
          <p:cNvSpPr/>
          <p:nvPr/>
        </p:nvSpPr>
        <p:spPr>
          <a:xfrm>
            <a:off x="3298320" y="37099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7DF510-BCC8-4DFE-9BDB-E321580B7C9E}"/>
              </a:ext>
            </a:extLst>
          </p:cNvPr>
          <p:cNvSpPr/>
          <p:nvPr/>
        </p:nvSpPr>
        <p:spPr>
          <a:xfrm>
            <a:off x="3308908" y="41405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0D48DB-673A-474C-8D08-17C8981F05A9}"/>
              </a:ext>
            </a:extLst>
          </p:cNvPr>
          <p:cNvSpPr txBox="1"/>
          <p:nvPr/>
        </p:nvSpPr>
        <p:spPr>
          <a:xfrm rot="5400000">
            <a:off x="3373929" y="44888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997D7A-6157-4FCE-8336-A34F170ACF0E}"/>
              </a:ext>
            </a:extLst>
          </p:cNvPr>
          <p:cNvSpPr/>
          <p:nvPr/>
        </p:nvSpPr>
        <p:spPr>
          <a:xfrm>
            <a:off x="3317673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96637E2-ED3A-4772-A865-590FD97A4BFF}"/>
              </a:ext>
            </a:extLst>
          </p:cNvPr>
          <p:cNvCxnSpPr>
            <a:stCxn id="7" idx="3"/>
            <a:endCxn id="29" idx="1"/>
          </p:cNvCxnSpPr>
          <p:nvPr/>
        </p:nvCxnSpPr>
        <p:spPr>
          <a:xfrm>
            <a:off x="4724821" y="2898621"/>
            <a:ext cx="744201" cy="116300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8B58651-ADAF-44D5-9990-4FA75C2EBEE5}"/>
              </a:ext>
            </a:extLst>
          </p:cNvPr>
          <p:cNvSpPr txBox="1"/>
          <p:nvPr/>
        </p:nvSpPr>
        <p:spPr>
          <a:xfrm>
            <a:off x="6896523" y="3876959"/>
            <a:ext cx="638316" cy="369332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Helvetica" pitchFamily="2" charset="0"/>
              </a:rPr>
              <a:t>Job</a:t>
            </a:r>
            <a:r>
              <a:rPr lang="en-US" altLang="zh-CN" b="1" i="1" baseline="-25000" dirty="0" err="1">
                <a:latin typeface="Helvetica" pitchFamily="2" charset="0"/>
              </a:rPr>
              <a:t>i</a:t>
            </a:r>
            <a:endParaRPr lang="en-US" b="1" i="1" dirty="0">
              <a:latin typeface="Helvetica" pitchFamily="2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B86C17-30A6-4627-96FA-CC15264ED13A}"/>
              </a:ext>
            </a:extLst>
          </p:cNvPr>
          <p:cNvCxnSpPr>
            <a:stCxn id="29" idx="3"/>
            <a:endCxn id="99" idx="1"/>
          </p:cNvCxnSpPr>
          <p:nvPr/>
        </p:nvCxnSpPr>
        <p:spPr>
          <a:xfrm flipV="1">
            <a:off x="6571790" y="4061625"/>
            <a:ext cx="32473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A7F93726-AC3D-465B-B187-A10DD5DBC919}"/>
              </a:ext>
            </a:extLst>
          </p:cNvPr>
          <p:cNvCxnSpPr>
            <a:cxnSpLocks/>
            <a:stCxn id="80" idx="1"/>
            <a:endCxn id="47" idx="1"/>
          </p:cNvCxnSpPr>
          <p:nvPr/>
        </p:nvCxnSpPr>
        <p:spPr>
          <a:xfrm rot="10800000" flipV="1">
            <a:off x="1650402" y="3467177"/>
            <a:ext cx="67099" cy="1773833"/>
          </a:xfrm>
          <a:prstGeom prst="bentConnector3">
            <a:avLst>
              <a:gd name="adj1" fmla="val 44069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EB4FBC1B-F27C-48D9-95AF-00BC3B45A2C3}"/>
              </a:ext>
            </a:extLst>
          </p:cNvPr>
          <p:cNvCxnSpPr>
            <a:stCxn id="5" idx="1"/>
            <a:endCxn id="48" idx="1"/>
          </p:cNvCxnSpPr>
          <p:nvPr/>
        </p:nvCxnSpPr>
        <p:spPr>
          <a:xfrm rot="10800000" flipV="1">
            <a:off x="1228598" y="3885030"/>
            <a:ext cx="485806" cy="1799621"/>
          </a:xfrm>
          <a:prstGeom prst="bentConnector3">
            <a:avLst>
              <a:gd name="adj1" fmla="val 1470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or: Elbow 262">
            <a:extLst>
              <a:ext uri="{FF2B5EF4-FFF2-40B4-BE49-F238E27FC236}">
                <a16:creationId xmlns:a16="http://schemas.microsoft.com/office/drawing/2014/main" id="{29544AA1-A0C8-4A31-B3BF-9EB83BA437D9}"/>
              </a:ext>
            </a:extLst>
          </p:cNvPr>
          <p:cNvCxnSpPr>
            <a:cxnSpLocks/>
            <a:stCxn id="6" idx="1"/>
            <a:endCxn id="49" idx="1"/>
          </p:cNvCxnSpPr>
          <p:nvPr/>
        </p:nvCxnSpPr>
        <p:spPr>
          <a:xfrm rot="10800000" flipV="1">
            <a:off x="926568" y="4315617"/>
            <a:ext cx="798424" cy="1869565"/>
          </a:xfrm>
          <a:prstGeom prst="bentConnector3">
            <a:avLst>
              <a:gd name="adj1" fmla="val 1286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D9B325-1686-4B91-A5DB-2358E0A07F51}"/>
              </a:ext>
            </a:extLst>
          </p:cNvPr>
          <p:cNvSpPr txBox="1"/>
          <p:nvPr/>
        </p:nvSpPr>
        <p:spPr>
          <a:xfrm>
            <a:off x="4318466" y="1785433"/>
            <a:ext cx="274947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Smallest Job First(Small)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18680B5-D55B-4DFC-A2A6-72CF01096DE1}"/>
              </a:ext>
            </a:extLst>
          </p:cNvPr>
          <p:cNvCxnSpPr>
            <a:stCxn id="4" idx="3"/>
            <a:endCxn id="12" idx="2"/>
          </p:cNvCxnSpPr>
          <p:nvPr/>
        </p:nvCxnSpPr>
        <p:spPr>
          <a:xfrm flipV="1">
            <a:off x="4522708" y="2154765"/>
            <a:ext cx="1170494" cy="175093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5F4F6-E7D5-6D4D-BF23-4632692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6</a:t>
            </a:fld>
            <a:endParaRPr lang="en-US">
              <a:latin typeface="Helvetica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41BEEE9-EC00-E148-A0E4-24A2BA785DF0}"/>
              </a:ext>
            </a:extLst>
          </p:cNvPr>
          <p:cNvSpPr/>
          <p:nvPr/>
        </p:nvSpPr>
        <p:spPr>
          <a:xfrm>
            <a:off x="7940307" y="315920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B4261CF-0DBB-A544-92A8-C0D853116AE0}"/>
              </a:ext>
            </a:extLst>
          </p:cNvPr>
          <p:cNvSpPr/>
          <p:nvPr/>
        </p:nvSpPr>
        <p:spPr>
          <a:xfrm>
            <a:off x="8401152" y="315947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EBAE454-0143-0342-A7E9-6CA2CBF2A53D}"/>
              </a:ext>
            </a:extLst>
          </p:cNvPr>
          <p:cNvSpPr/>
          <p:nvPr/>
        </p:nvSpPr>
        <p:spPr>
          <a:xfrm>
            <a:off x="8857363" y="315947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C4E1609-471E-0043-BCD4-47D416AC4277}"/>
              </a:ext>
            </a:extLst>
          </p:cNvPr>
          <p:cNvCxnSpPr>
            <a:stCxn id="103" idx="3"/>
            <a:endCxn id="107" idx="1"/>
          </p:cNvCxnSpPr>
          <p:nvPr/>
        </p:nvCxnSpPr>
        <p:spPr>
          <a:xfrm>
            <a:off x="8278510" y="3331061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E0F97BF-C63C-1F4A-A9C1-F53B2B38BE83}"/>
              </a:ext>
            </a:extLst>
          </p:cNvPr>
          <p:cNvCxnSpPr>
            <a:cxnSpLocks/>
            <a:stCxn id="107" idx="3"/>
            <a:endCxn id="109" idx="1"/>
          </p:cNvCxnSpPr>
          <p:nvPr/>
        </p:nvCxnSpPr>
        <p:spPr>
          <a:xfrm>
            <a:off x="8739355" y="3331332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C12606-4EA9-7F43-B26F-73CDFC32BFD1}"/>
              </a:ext>
            </a:extLst>
          </p:cNvPr>
          <p:cNvSpPr/>
          <p:nvPr/>
        </p:nvSpPr>
        <p:spPr>
          <a:xfrm>
            <a:off x="7940307" y="3650263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D886A5B-887D-8946-94C4-39B1557D104D}"/>
              </a:ext>
            </a:extLst>
          </p:cNvPr>
          <p:cNvSpPr/>
          <p:nvPr/>
        </p:nvSpPr>
        <p:spPr>
          <a:xfrm>
            <a:off x="8401152" y="3650534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13ED63A-78F2-514D-B051-555848D0AE79}"/>
              </a:ext>
            </a:extLst>
          </p:cNvPr>
          <p:cNvSpPr/>
          <p:nvPr/>
        </p:nvSpPr>
        <p:spPr>
          <a:xfrm>
            <a:off x="8857363" y="3650534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F3B7DB-70B6-D64C-8AF1-941CA631B570}"/>
              </a:ext>
            </a:extLst>
          </p:cNvPr>
          <p:cNvCxnSpPr>
            <a:cxnSpLocks/>
            <a:stCxn id="112" idx="3"/>
            <a:endCxn id="114" idx="1"/>
          </p:cNvCxnSpPr>
          <p:nvPr/>
        </p:nvCxnSpPr>
        <p:spPr>
          <a:xfrm>
            <a:off x="8278510" y="3822117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7D7D283-B4BF-C447-BA2F-461C6FB91034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>
            <a:off x="8739355" y="3822388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5F3204A-AD52-C244-B449-07198FFC3322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>
          <a:xfrm>
            <a:off x="8109409" y="350291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FDD660F-4F17-2D4F-83B9-13F308031DAF}"/>
              </a:ext>
            </a:extLst>
          </p:cNvPr>
          <p:cNvCxnSpPr>
            <a:cxnSpLocks/>
            <a:stCxn id="107" idx="2"/>
            <a:endCxn id="114" idx="0"/>
          </p:cNvCxnSpPr>
          <p:nvPr/>
        </p:nvCxnSpPr>
        <p:spPr>
          <a:xfrm>
            <a:off x="8570254" y="3503186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1F63A28-FA65-B243-ACAE-126C7BA928E1}"/>
              </a:ext>
            </a:extLst>
          </p:cNvPr>
          <p:cNvCxnSpPr>
            <a:cxnSpLocks/>
            <a:stCxn id="109" idx="2"/>
            <a:endCxn id="115" idx="0"/>
          </p:cNvCxnSpPr>
          <p:nvPr/>
        </p:nvCxnSpPr>
        <p:spPr>
          <a:xfrm>
            <a:off x="9026465" y="3503186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5AF1C74-18A5-FD43-84EE-42EF040F6E92}"/>
              </a:ext>
            </a:extLst>
          </p:cNvPr>
          <p:cNvSpPr/>
          <p:nvPr/>
        </p:nvSpPr>
        <p:spPr>
          <a:xfrm>
            <a:off x="9316985" y="3161146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84E69FA-0F9E-6E48-8303-8F4189F34C04}"/>
              </a:ext>
            </a:extLst>
          </p:cNvPr>
          <p:cNvSpPr/>
          <p:nvPr/>
        </p:nvSpPr>
        <p:spPr>
          <a:xfrm>
            <a:off x="9777830" y="316141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8ABD43-4B35-B047-BB6A-56C2376D7E5D}"/>
              </a:ext>
            </a:extLst>
          </p:cNvPr>
          <p:cNvSpPr/>
          <p:nvPr/>
        </p:nvSpPr>
        <p:spPr>
          <a:xfrm>
            <a:off x="10234041" y="316141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DA314CC-8D0E-A94F-BC3F-A90B93EE6FE1}"/>
              </a:ext>
            </a:extLst>
          </p:cNvPr>
          <p:cNvCxnSpPr>
            <a:cxnSpLocks/>
            <a:stCxn id="126" idx="3"/>
            <a:endCxn id="128" idx="1"/>
          </p:cNvCxnSpPr>
          <p:nvPr/>
        </p:nvCxnSpPr>
        <p:spPr>
          <a:xfrm>
            <a:off x="9655188" y="3333000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A545208-4C18-8A4F-8685-F1B5C61A5B09}"/>
              </a:ext>
            </a:extLst>
          </p:cNvPr>
          <p:cNvCxnSpPr>
            <a:cxnSpLocks/>
            <a:stCxn id="128" idx="3"/>
            <a:endCxn id="129" idx="1"/>
          </p:cNvCxnSpPr>
          <p:nvPr/>
        </p:nvCxnSpPr>
        <p:spPr>
          <a:xfrm>
            <a:off x="10116033" y="3333271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D7D0C6A-1B78-A443-B40E-D3316C06A019}"/>
              </a:ext>
            </a:extLst>
          </p:cNvPr>
          <p:cNvSpPr/>
          <p:nvPr/>
        </p:nvSpPr>
        <p:spPr>
          <a:xfrm>
            <a:off x="9316985" y="3652202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2A70A30-2ADA-0B4E-8BF1-D5E4F4E1BF42}"/>
              </a:ext>
            </a:extLst>
          </p:cNvPr>
          <p:cNvSpPr/>
          <p:nvPr/>
        </p:nvSpPr>
        <p:spPr>
          <a:xfrm>
            <a:off x="9777830" y="3652473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900806D-9366-E34D-9C36-F813DC7E53DB}"/>
              </a:ext>
            </a:extLst>
          </p:cNvPr>
          <p:cNvSpPr/>
          <p:nvPr/>
        </p:nvSpPr>
        <p:spPr>
          <a:xfrm>
            <a:off x="10234041" y="3652473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C36F201-264C-A042-B60E-343E9D4B1099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9655188" y="3824056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F3C5980-EEF1-F24E-8FFD-6C3F813E53DA}"/>
              </a:ext>
            </a:extLst>
          </p:cNvPr>
          <p:cNvCxnSpPr>
            <a:cxnSpLocks/>
            <a:stCxn id="134" idx="3"/>
            <a:endCxn id="136" idx="1"/>
          </p:cNvCxnSpPr>
          <p:nvPr/>
        </p:nvCxnSpPr>
        <p:spPr>
          <a:xfrm>
            <a:off x="10116033" y="3824327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AD83B3-89B6-7A49-892E-0B98BBFC000C}"/>
              </a:ext>
            </a:extLst>
          </p:cNvPr>
          <p:cNvCxnSpPr>
            <a:cxnSpLocks/>
            <a:stCxn id="126" idx="2"/>
            <a:endCxn id="133" idx="0"/>
          </p:cNvCxnSpPr>
          <p:nvPr/>
        </p:nvCxnSpPr>
        <p:spPr>
          <a:xfrm>
            <a:off x="9486087" y="3504854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D376E64-7FFE-FE41-A587-D27FA3E7DD13}"/>
              </a:ext>
            </a:extLst>
          </p:cNvPr>
          <p:cNvCxnSpPr>
            <a:cxnSpLocks/>
            <a:stCxn id="128" idx="2"/>
            <a:endCxn id="134" idx="0"/>
          </p:cNvCxnSpPr>
          <p:nvPr/>
        </p:nvCxnSpPr>
        <p:spPr>
          <a:xfrm>
            <a:off x="9946932" y="350512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0C182C-2822-704C-B230-C9043C88A4E4}"/>
              </a:ext>
            </a:extLst>
          </p:cNvPr>
          <p:cNvCxnSpPr>
            <a:cxnSpLocks/>
            <a:stCxn id="129" idx="2"/>
            <a:endCxn id="136" idx="0"/>
          </p:cNvCxnSpPr>
          <p:nvPr/>
        </p:nvCxnSpPr>
        <p:spPr>
          <a:xfrm>
            <a:off x="10403143" y="350512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1ABF4ED-8EF3-D74F-AAE2-8F8A045B1162}"/>
              </a:ext>
            </a:extLst>
          </p:cNvPr>
          <p:cNvCxnSpPr>
            <a:cxnSpLocks/>
            <a:stCxn id="109" idx="3"/>
            <a:endCxn id="126" idx="1"/>
          </p:cNvCxnSpPr>
          <p:nvPr/>
        </p:nvCxnSpPr>
        <p:spPr>
          <a:xfrm>
            <a:off x="9195566" y="3331332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58080F5-8707-0247-B053-4F9EACC33C2F}"/>
              </a:ext>
            </a:extLst>
          </p:cNvPr>
          <p:cNvCxnSpPr>
            <a:cxnSpLocks/>
            <a:stCxn id="115" idx="3"/>
            <a:endCxn id="133" idx="1"/>
          </p:cNvCxnSpPr>
          <p:nvPr/>
        </p:nvCxnSpPr>
        <p:spPr>
          <a:xfrm>
            <a:off x="9195566" y="3822388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1CC2572-CA9D-F341-A7D4-8095DC9251BD}"/>
              </a:ext>
            </a:extLst>
          </p:cNvPr>
          <p:cNvSpPr/>
          <p:nvPr/>
        </p:nvSpPr>
        <p:spPr>
          <a:xfrm>
            <a:off x="7940307" y="4146642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F93A47D-BB7E-024E-9D3D-F5BE49BA0154}"/>
              </a:ext>
            </a:extLst>
          </p:cNvPr>
          <p:cNvSpPr/>
          <p:nvPr/>
        </p:nvSpPr>
        <p:spPr>
          <a:xfrm>
            <a:off x="8401152" y="4146913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275140A-C4C0-0443-A9F7-E5D9416C176C}"/>
              </a:ext>
            </a:extLst>
          </p:cNvPr>
          <p:cNvSpPr/>
          <p:nvPr/>
        </p:nvSpPr>
        <p:spPr>
          <a:xfrm>
            <a:off x="8857363" y="4146913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F7E9640-F095-7C46-97AC-7B6744B363FD}"/>
              </a:ext>
            </a:extLst>
          </p:cNvPr>
          <p:cNvCxnSpPr>
            <a:cxnSpLocks/>
            <a:stCxn id="150" idx="3"/>
            <a:endCxn id="152" idx="1"/>
          </p:cNvCxnSpPr>
          <p:nvPr/>
        </p:nvCxnSpPr>
        <p:spPr>
          <a:xfrm>
            <a:off x="8278510" y="4318496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2496D5C-9A34-2D47-87DB-36E333712B7F}"/>
              </a:ext>
            </a:extLst>
          </p:cNvPr>
          <p:cNvCxnSpPr>
            <a:cxnSpLocks/>
            <a:stCxn id="152" idx="3"/>
            <a:endCxn id="154" idx="1"/>
          </p:cNvCxnSpPr>
          <p:nvPr/>
        </p:nvCxnSpPr>
        <p:spPr>
          <a:xfrm>
            <a:off x="8739355" y="4318767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15A6231-FC65-274A-BC8C-C21EC59FB77F}"/>
              </a:ext>
            </a:extLst>
          </p:cNvPr>
          <p:cNvSpPr/>
          <p:nvPr/>
        </p:nvSpPr>
        <p:spPr>
          <a:xfrm>
            <a:off x="7940307" y="4637698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8543EB7-9123-F74E-BF6E-1AE636381B56}"/>
              </a:ext>
            </a:extLst>
          </p:cNvPr>
          <p:cNvSpPr/>
          <p:nvPr/>
        </p:nvSpPr>
        <p:spPr>
          <a:xfrm>
            <a:off x="8401152" y="4637969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922B905-E573-E94C-8ED6-B620A5B09406}"/>
              </a:ext>
            </a:extLst>
          </p:cNvPr>
          <p:cNvSpPr/>
          <p:nvPr/>
        </p:nvSpPr>
        <p:spPr>
          <a:xfrm>
            <a:off x="8857363" y="4637969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8D76FB2-9508-3743-8B48-8B7D6A1C445E}"/>
              </a:ext>
            </a:extLst>
          </p:cNvPr>
          <p:cNvCxnSpPr>
            <a:cxnSpLocks/>
            <a:stCxn id="160" idx="3"/>
            <a:endCxn id="162" idx="1"/>
          </p:cNvCxnSpPr>
          <p:nvPr/>
        </p:nvCxnSpPr>
        <p:spPr>
          <a:xfrm>
            <a:off x="8278510" y="4809552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98DF52D-8C87-684B-99A9-DB7730D61B3B}"/>
              </a:ext>
            </a:extLst>
          </p:cNvPr>
          <p:cNvCxnSpPr>
            <a:cxnSpLocks/>
            <a:stCxn id="162" idx="3"/>
            <a:endCxn id="164" idx="1"/>
          </p:cNvCxnSpPr>
          <p:nvPr/>
        </p:nvCxnSpPr>
        <p:spPr>
          <a:xfrm>
            <a:off x="8739355" y="4809823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81EB7AD-8E56-CF4E-826A-418D65D1D447}"/>
              </a:ext>
            </a:extLst>
          </p:cNvPr>
          <p:cNvCxnSpPr>
            <a:cxnSpLocks/>
            <a:stCxn id="150" idx="2"/>
            <a:endCxn id="160" idx="0"/>
          </p:cNvCxnSpPr>
          <p:nvPr/>
        </p:nvCxnSpPr>
        <p:spPr>
          <a:xfrm>
            <a:off x="8109409" y="449035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F8F9581-88CD-D241-81DA-66A15C953789}"/>
              </a:ext>
            </a:extLst>
          </p:cNvPr>
          <p:cNvCxnSpPr>
            <a:cxnSpLocks/>
            <a:stCxn id="152" idx="2"/>
            <a:endCxn id="162" idx="0"/>
          </p:cNvCxnSpPr>
          <p:nvPr/>
        </p:nvCxnSpPr>
        <p:spPr>
          <a:xfrm>
            <a:off x="8570254" y="4490621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4707DDC-B622-9A43-A53B-56EE27E21954}"/>
              </a:ext>
            </a:extLst>
          </p:cNvPr>
          <p:cNvCxnSpPr>
            <a:cxnSpLocks/>
            <a:stCxn id="154" idx="2"/>
            <a:endCxn id="164" idx="0"/>
          </p:cNvCxnSpPr>
          <p:nvPr/>
        </p:nvCxnSpPr>
        <p:spPr>
          <a:xfrm>
            <a:off x="9026465" y="4490621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7BFD646-66D0-9142-9979-322833D4238C}"/>
              </a:ext>
            </a:extLst>
          </p:cNvPr>
          <p:cNvSpPr/>
          <p:nvPr/>
        </p:nvSpPr>
        <p:spPr>
          <a:xfrm>
            <a:off x="9316985" y="4148581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0164A6F-7C0B-9A4C-BF87-54DFCA24966E}"/>
              </a:ext>
            </a:extLst>
          </p:cNvPr>
          <p:cNvSpPr/>
          <p:nvPr/>
        </p:nvSpPr>
        <p:spPr>
          <a:xfrm>
            <a:off x="9777830" y="4148852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85151A7-71E5-894B-AF88-9D7C7F8394DE}"/>
              </a:ext>
            </a:extLst>
          </p:cNvPr>
          <p:cNvSpPr/>
          <p:nvPr/>
        </p:nvSpPr>
        <p:spPr>
          <a:xfrm>
            <a:off x="10234041" y="4148852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B9DD5F5-22C4-C74F-84FF-EDDDF3B84D24}"/>
              </a:ext>
            </a:extLst>
          </p:cNvPr>
          <p:cNvCxnSpPr>
            <a:cxnSpLocks/>
            <a:stCxn id="172" idx="3"/>
            <a:endCxn id="174" idx="1"/>
          </p:cNvCxnSpPr>
          <p:nvPr/>
        </p:nvCxnSpPr>
        <p:spPr>
          <a:xfrm>
            <a:off x="9655188" y="4320435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56C5C01-60A1-BB48-9578-5AADFBF9B2A4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10116033" y="4320706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7C16C0E-2E4A-E64B-905C-F6753664E0D9}"/>
              </a:ext>
            </a:extLst>
          </p:cNvPr>
          <p:cNvSpPr/>
          <p:nvPr/>
        </p:nvSpPr>
        <p:spPr>
          <a:xfrm>
            <a:off x="9316985" y="4639637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E0C15EC-845C-3542-A02B-1BE63156A0B1}"/>
              </a:ext>
            </a:extLst>
          </p:cNvPr>
          <p:cNvSpPr/>
          <p:nvPr/>
        </p:nvSpPr>
        <p:spPr>
          <a:xfrm>
            <a:off x="9777830" y="4639908"/>
            <a:ext cx="338203" cy="34370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139936B-818B-7046-A85A-C2B5BE2BCC7C}"/>
              </a:ext>
            </a:extLst>
          </p:cNvPr>
          <p:cNvSpPr/>
          <p:nvPr/>
        </p:nvSpPr>
        <p:spPr>
          <a:xfrm>
            <a:off x="10234041" y="463990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4A2611D-9ED3-064F-81BC-F105D62DCB85}"/>
              </a:ext>
            </a:extLst>
          </p:cNvPr>
          <p:cNvCxnSpPr>
            <a:cxnSpLocks/>
            <a:stCxn id="182" idx="3"/>
            <a:endCxn id="184" idx="1"/>
          </p:cNvCxnSpPr>
          <p:nvPr/>
        </p:nvCxnSpPr>
        <p:spPr>
          <a:xfrm>
            <a:off x="9655188" y="4811491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89EFF46-7356-FB41-B25B-93AEFD9B7876}"/>
              </a:ext>
            </a:extLst>
          </p:cNvPr>
          <p:cNvCxnSpPr>
            <a:cxnSpLocks/>
            <a:stCxn id="184" idx="3"/>
            <a:endCxn id="186" idx="1"/>
          </p:cNvCxnSpPr>
          <p:nvPr/>
        </p:nvCxnSpPr>
        <p:spPr>
          <a:xfrm>
            <a:off x="10116033" y="4811762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4DD726E-EB42-0A44-AA62-EBE2F035B6EB}"/>
              </a:ext>
            </a:extLst>
          </p:cNvPr>
          <p:cNvCxnSpPr>
            <a:cxnSpLocks/>
            <a:stCxn id="172" idx="2"/>
            <a:endCxn id="182" idx="0"/>
          </p:cNvCxnSpPr>
          <p:nvPr/>
        </p:nvCxnSpPr>
        <p:spPr>
          <a:xfrm>
            <a:off x="9486087" y="4492289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87B6FA4-0ECB-944F-A7D7-B118C37D1FB8}"/>
              </a:ext>
            </a:extLst>
          </p:cNvPr>
          <p:cNvCxnSpPr>
            <a:cxnSpLocks/>
            <a:stCxn id="174" idx="2"/>
            <a:endCxn id="184" idx="0"/>
          </p:cNvCxnSpPr>
          <p:nvPr/>
        </p:nvCxnSpPr>
        <p:spPr>
          <a:xfrm>
            <a:off x="9946932" y="449256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FB32D29-7DBB-F84C-96B7-7A033B9E8669}"/>
              </a:ext>
            </a:extLst>
          </p:cNvPr>
          <p:cNvCxnSpPr>
            <a:cxnSpLocks/>
            <a:stCxn id="176" idx="2"/>
            <a:endCxn id="186" idx="0"/>
          </p:cNvCxnSpPr>
          <p:nvPr/>
        </p:nvCxnSpPr>
        <p:spPr>
          <a:xfrm>
            <a:off x="10403143" y="449256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5ABFE3CB-6C4C-6C43-81C4-A50B157437A7}"/>
              </a:ext>
            </a:extLst>
          </p:cNvPr>
          <p:cNvCxnSpPr>
            <a:cxnSpLocks/>
            <a:stCxn id="154" idx="3"/>
            <a:endCxn id="172" idx="1"/>
          </p:cNvCxnSpPr>
          <p:nvPr/>
        </p:nvCxnSpPr>
        <p:spPr>
          <a:xfrm>
            <a:off x="9195566" y="4318767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D56160B-4227-7443-B4AF-96E48E25EF0A}"/>
              </a:ext>
            </a:extLst>
          </p:cNvPr>
          <p:cNvCxnSpPr>
            <a:cxnSpLocks/>
            <a:stCxn id="164" idx="3"/>
            <a:endCxn id="182" idx="1"/>
          </p:cNvCxnSpPr>
          <p:nvPr/>
        </p:nvCxnSpPr>
        <p:spPr>
          <a:xfrm>
            <a:off x="9195566" y="4809823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F15AD9-668C-D74D-BA31-CC66B84D0C99}"/>
              </a:ext>
            </a:extLst>
          </p:cNvPr>
          <p:cNvCxnSpPr>
            <a:cxnSpLocks/>
            <a:stCxn id="112" idx="2"/>
            <a:endCxn id="150" idx="0"/>
          </p:cNvCxnSpPr>
          <p:nvPr/>
        </p:nvCxnSpPr>
        <p:spPr>
          <a:xfrm>
            <a:off x="8109409" y="399397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8AE6B78-FCA2-624C-A104-4C249237D95D}"/>
              </a:ext>
            </a:extLst>
          </p:cNvPr>
          <p:cNvCxnSpPr>
            <a:cxnSpLocks/>
            <a:stCxn id="114" idx="2"/>
            <a:endCxn id="152" idx="0"/>
          </p:cNvCxnSpPr>
          <p:nvPr/>
        </p:nvCxnSpPr>
        <p:spPr>
          <a:xfrm>
            <a:off x="8570254" y="3994242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FE6F77F-6461-A241-95D7-96EF55156434}"/>
              </a:ext>
            </a:extLst>
          </p:cNvPr>
          <p:cNvCxnSpPr>
            <a:cxnSpLocks/>
            <a:stCxn id="115" idx="2"/>
            <a:endCxn id="154" idx="0"/>
          </p:cNvCxnSpPr>
          <p:nvPr/>
        </p:nvCxnSpPr>
        <p:spPr>
          <a:xfrm>
            <a:off x="9026465" y="3994242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91C14FC-53F7-D444-BDFB-1DAA17BC02E3}"/>
              </a:ext>
            </a:extLst>
          </p:cNvPr>
          <p:cNvCxnSpPr>
            <a:cxnSpLocks/>
            <a:stCxn id="133" idx="2"/>
            <a:endCxn id="172" idx="0"/>
          </p:cNvCxnSpPr>
          <p:nvPr/>
        </p:nvCxnSpPr>
        <p:spPr>
          <a:xfrm>
            <a:off x="9486087" y="3995910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A70D9D6-3ABB-0349-8367-735E31FD8F5E}"/>
              </a:ext>
            </a:extLst>
          </p:cNvPr>
          <p:cNvCxnSpPr>
            <a:cxnSpLocks/>
            <a:stCxn id="134" idx="2"/>
            <a:endCxn id="174" idx="0"/>
          </p:cNvCxnSpPr>
          <p:nvPr/>
        </p:nvCxnSpPr>
        <p:spPr>
          <a:xfrm>
            <a:off x="9946932" y="399618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98E39E7-CD82-BC47-BC10-3A6305C21A58}"/>
              </a:ext>
            </a:extLst>
          </p:cNvPr>
          <p:cNvCxnSpPr>
            <a:cxnSpLocks/>
            <a:stCxn id="136" idx="2"/>
            <a:endCxn id="176" idx="0"/>
          </p:cNvCxnSpPr>
          <p:nvPr/>
        </p:nvCxnSpPr>
        <p:spPr>
          <a:xfrm>
            <a:off x="10403143" y="399618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2311B265-8A9F-0640-AB57-AFEAF140BAB0}"/>
              </a:ext>
            </a:extLst>
          </p:cNvPr>
          <p:cNvSpPr txBox="1"/>
          <p:nvPr/>
        </p:nvSpPr>
        <p:spPr>
          <a:xfrm>
            <a:off x="7879597" y="2720898"/>
            <a:ext cx="2293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Computing Nodes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A4D8545-53CC-6349-B4EA-19E4618F1EB4}"/>
              </a:ext>
            </a:extLst>
          </p:cNvPr>
          <p:cNvSpPr txBox="1"/>
          <p:nvPr/>
        </p:nvSpPr>
        <p:spPr>
          <a:xfrm>
            <a:off x="6562187" y="5342158"/>
            <a:ext cx="481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Helvetica" pitchFamily="2" charset="0"/>
              </a:rPr>
              <a:t>Yes, nodes are enough for the current job.</a:t>
            </a:r>
          </a:p>
        </p:txBody>
      </p:sp>
      <p:cxnSp>
        <p:nvCxnSpPr>
          <p:cNvPr id="104" name="Connector: Elbow 254">
            <a:extLst>
              <a:ext uri="{FF2B5EF4-FFF2-40B4-BE49-F238E27FC236}">
                <a16:creationId xmlns:a16="http://schemas.microsoft.com/office/drawing/2014/main" id="{28562BA8-E8F7-0646-8904-724B19ACE2FE}"/>
              </a:ext>
            </a:extLst>
          </p:cNvPr>
          <p:cNvCxnSpPr/>
          <p:nvPr/>
        </p:nvCxnSpPr>
        <p:spPr>
          <a:xfrm flipV="1">
            <a:off x="7534839" y="3822117"/>
            <a:ext cx="405468" cy="239508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AF3D3DE-477A-8C4A-B784-1A26B5601AB6}"/>
              </a:ext>
            </a:extLst>
          </p:cNvPr>
          <p:cNvSpPr/>
          <p:nvPr/>
        </p:nvSpPr>
        <p:spPr>
          <a:xfrm>
            <a:off x="7964283" y="3658455"/>
            <a:ext cx="310896" cy="310896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9317A10-4184-2348-B7C4-DE59C34F4DA0}"/>
              </a:ext>
            </a:extLst>
          </p:cNvPr>
          <p:cNvSpPr/>
          <p:nvPr/>
        </p:nvSpPr>
        <p:spPr>
          <a:xfrm>
            <a:off x="8881339" y="3673014"/>
            <a:ext cx="310896" cy="310896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DD4023-DFC7-544C-8506-DD5B1D93B9B8}"/>
              </a:ext>
            </a:extLst>
          </p:cNvPr>
          <p:cNvSpPr/>
          <p:nvPr/>
        </p:nvSpPr>
        <p:spPr>
          <a:xfrm>
            <a:off x="9326673" y="3169338"/>
            <a:ext cx="310896" cy="310896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pic>
        <p:nvPicPr>
          <p:cNvPr id="106" name="Google Shape;57;p13">
            <a:extLst>
              <a:ext uri="{FF2B5EF4-FFF2-40B4-BE49-F238E27FC236}">
                <a16:creationId xmlns:a16="http://schemas.microsoft.com/office/drawing/2014/main" id="{CFCE613B-5741-074A-8678-98A7B9892A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49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9" grpId="0" animBg="1"/>
      <p:bldP spid="1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08CB17-A52B-46FD-AA90-81DABF4A4674}"/>
              </a:ext>
            </a:extLst>
          </p:cNvPr>
          <p:cNvSpPr/>
          <p:nvPr/>
        </p:nvSpPr>
        <p:spPr>
          <a:xfrm>
            <a:off x="1011563" y="3552276"/>
            <a:ext cx="3511145" cy="7068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E91994-A7AC-4AE9-B4F9-D0A7ACC453B7}"/>
              </a:ext>
            </a:extLst>
          </p:cNvPr>
          <p:cNvSpPr/>
          <p:nvPr/>
        </p:nvSpPr>
        <p:spPr>
          <a:xfrm>
            <a:off x="1677726" y="2571046"/>
            <a:ext cx="517520" cy="2300729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D1375-1E2A-384C-B50F-A243830C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3" y="703267"/>
            <a:ext cx="10588526" cy="1325563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HPC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Batch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Job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Scheduler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320A3-571D-6F43-86F0-72687931B04C}"/>
              </a:ext>
            </a:extLst>
          </p:cNvPr>
          <p:cNvSpPr/>
          <p:nvPr/>
        </p:nvSpPr>
        <p:spPr>
          <a:xfrm>
            <a:off x="1714404" y="37016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CE497-6691-674A-BE9E-58DEFD6EE44D}"/>
              </a:ext>
            </a:extLst>
          </p:cNvPr>
          <p:cNvSpPr/>
          <p:nvPr/>
        </p:nvSpPr>
        <p:spPr>
          <a:xfrm>
            <a:off x="1724992" y="41322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F88D2-E93E-B241-852E-0F5E5EF7DD59}"/>
              </a:ext>
            </a:extLst>
          </p:cNvPr>
          <p:cNvSpPr/>
          <p:nvPr/>
        </p:nvSpPr>
        <p:spPr>
          <a:xfrm>
            <a:off x="1533625" y="2577295"/>
            <a:ext cx="3191196" cy="6426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8734C-5E1E-E341-B45E-6F4F587D59CF}"/>
              </a:ext>
            </a:extLst>
          </p:cNvPr>
          <p:cNvSpPr txBox="1"/>
          <p:nvPr/>
        </p:nvSpPr>
        <p:spPr>
          <a:xfrm>
            <a:off x="1481675" y="2119533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6F59E-B39D-C443-87F7-BCA58B0D54F6}"/>
              </a:ext>
            </a:extLst>
          </p:cNvPr>
          <p:cNvSpPr txBox="1"/>
          <p:nvPr/>
        </p:nvSpPr>
        <p:spPr>
          <a:xfrm>
            <a:off x="1633225" y="2719866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1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4B82B-3B1F-5941-9982-A984B3C27121}"/>
              </a:ext>
            </a:extLst>
          </p:cNvPr>
          <p:cNvSpPr txBox="1"/>
          <p:nvPr/>
        </p:nvSpPr>
        <p:spPr>
          <a:xfrm>
            <a:off x="2447665" y="2711325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2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46FCB-9295-2449-BEC0-A1D13C877501}"/>
              </a:ext>
            </a:extLst>
          </p:cNvPr>
          <p:cNvSpPr txBox="1"/>
          <p:nvPr/>
        </p:nvSpPr>
        <p:spPr>
          <a:xfrm rot="5400000">
            <a:off x="1790013" y="4480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18BA2-C34E-CC4A-82D4-42AA94C3E80A}"/>
              </a:ext>
            </a:extLst>
          </p:cNvPr>
          <p:cNvSpPr txBox="1"/>
          <p:nvPr/>
        </p:nvSpPr>
        <p:spPr>
          <a:xfrm>
            <a:off x="3202367" y="2716647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3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8B913-5CEA-BE4D-A425-E9934D004C30}"/>
              </a:ext>
            </a:extLst>
          </p:cNvPr>
          <p:cNvSpPr/>
          <p:nvPr/>
        </p:nvSpPr>
        <p:spPr>
          <a:xfrm>
            <a:off x="5469022" y="3166410"/>
            <a:ext cx="1102768" cy="17904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" pitchFamily="2" charset="0"/>
              </a:rPr>
              <a:t>HPC Batch Job Scheduler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E3B49C-5E8C-D749-93DF-58693F450248}"/>
              </a:ext>
            </a:extLst>
          </p:cNvPr>
          <p:cNvSpPr txBox="1"/>
          <p:nvPr/>
        </p:nvSpPr>
        <p:spPr>
          <a:xfrm>
            <a:off x="1650401" y="5071734"/>
            <a:ext cx="26084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s: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 submission time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96AF4F-DD71-FE40-90DB-4176C21E2430}"/>
              </a:ext>
            </a:extLst>
          </p:cNvPr>
          <p:cNvSpPr txBox="1"/>
          <p:nvPr/>
        </p:nvSpPr>
        <p:spPr>
          <a:xfrm>
            <a:off x="1228598" y="5515375"/>
            <a:ext cx="449033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n: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the number of processors that a job requests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A6A382-D740-F742-AFD1-F76DF2767F75}"/>
              </a:ext>
            </a:extLst>
          </p:cNvPr>
          <p:cNvSpPr txBox="1"/>
          <p:nvPr/>
        </p:nvSpPr>
        <p:spPr>
          <a:xfrm>
            <a:off x="926568" y="6015906"/>
            <a:ext cx="513595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r: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job’s runtime estimation (or upper bound) from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02D74-42E3-4428-ADB0-0FECCCA40314}"/>
              </a:ext>
            </a:extLst>
          </p:cNvPr>
          <p:cNvSpPr txBox="1"/>
          <p:nvPr/>
        </p:nvSpPr>
        <p:spPr>
          <a:xfrm>
            <a:off x="3857848" y="2691573"/>
            <a:ext cx="704039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…,…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7FDBC-A491-44E5-89BB-9B1FBDD9C0B1}"/>
              </a:ext>
            </a:extLst>
          </p:cNvPr>
          <p:cNvSpPr/>
          <p:nvPr/>
        </p:nvSpPr>
        <p:spPr>
          <a:xfrm>
            <a:off x="2481370" y="2577295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B82379-F9B4-42A7-BC21-B2E0FA4197D0}"/>
              </a:ext>
            </a:extLst>
          </p:cNvPr>
          <p:cNvSpPr/>
          <p:nvPr/>
        </p:nvSpPr>
        <p:spPr>
          <a:xfrm>
            <a:off x="2518048" y="3697348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0DAD9E-7E8B-4D28-A080-5BDDE3AAD0DF}"/>
              </a:ext>
            </a:extLst>
          </p:cNvPr>
          <p:cNvSpPr/>
          <p:nvPr/>
        </p:nvSpPr>
        <p:spPr>
          <a:xfrm>
            <a:off x="2528636" y="4127935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0BEE00-FA63-442E-8A95-39F9C403AE9D}"/>
              </a:ext>
            </a:extLst>
          </p:cNvPr>
          <p:cNvSpPr txBox="1"/>
          <p:nvPr/>
        </p:nvSpPr>
        <p:spPr>
          <a:xfrm rot="5400000">
            <a:off x="2593657" y="4476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94C4497-10CD-49AA-9993-2E10AA85F3AB}"/>
              </a:ext>
            </a:extLst>
          </p:cNvPr>
          <p:cNvSpPr/>
          <p:nvPr/>
        </p:nvSpPr>
        <p:spPr>
          <a:xfrm>
            <a:off x="1717500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B4F08-0AAA-4FAB-AC4D-A36A7A55BD41}"/>
              </a:ext>
            </a:extLst>
          </p:cNvPr>
          <p:cNvSpPr/>
          <p:nvPr/>
        </p:nvSpPr>
        <p:spPr>
          <a:xfrm>
            <a:off x="2537401" y="3271195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7FA79D8-1622-48C2-BCC6-168BD73681B6}"/>
              </a:ext>
            </a:extLst>
          </p:cNvPr>
          <p:cNvSpPr/>
          <p:nvPr/>
        </p:nvSpPr>
        <p:spPr>
          <a:xfrm>
            <a:off x="3261642" y="2589922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086153-798F-406C-BB17-4C452AD16C24}"/>
              </a:ext>
            </a:extLst>
          </p:cNvPr>
          <p:cNvSpPr/>
          <p:nvPr/>
        </p:nvSpPr>
        <p:spPr>
          <a:xfrm>
            <a:off x="3298320" y="37099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7DF510-BCC8-4DFE-9BDB-E321580B7C9E}"/>
              </a:ext>
            </a:extLst>
          </p:cNvPr>
          <p:cNvSpPr/>
          <p:nvPr/>
        </p:nvSpPr>
        <p:spPr>
          <a:xfrm>
            <a:off x="3308908" y="41405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0D48DB-673A-474C-8D08-17C8981F05A9}"/>
              </a:ext>
            </a:extLst>
          </p:cNvPr>
          <p:cNvSpPr txBox="1"/>
          <p:nvPr/>
        </p:nvSpPr>
        <p:spPr>
          <a:xfrm rot="5400000">
            <a:off x="3373929" y="44888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997D7A-6157-4FCE-8336-A34F170ACF0E}"/>
              </a:ext>
            </a:extLst>
          </p:cNvPr>
          <p:cNvSpPr/>
          <p:nvPr/>
        </p:nvSpPr>
        <p:spPr>
          <a:xfrm>
            <a:off x="3317673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96637E2-ED3A-4772-A865-590FD97A4BFF}"/>
              </a:ext>
            </a:extLst>
          </p:cNvPr>
          <p:cNvCxnSpPr>
            <a:stCxn id="7" idx="3"/>
            <a:endCxn id="29" idx="1"/>
          </p:cNvCxnSpPr>
          <p:nvPr/>
        </p:nvCxnSpPr>
        <p:spPr>
          <a:xfrm>
            <a:off x="4724821" y="2898621"/>
            <a:ext cx="744201" cy="116300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8B58651-ADAF-44D5-9990-4FA75C2EBEE5}"/>
              </a:ext>
            </a:extLst>
          </p:cNvPr>
          <p:cNvSpPr txBox="1"/>
          <p:nvPr/>
        </p:nvSpPr>
        <p:spPr>
          <a:xfrm>
            <a:off x="6896523" y="3876959"/>
            <a:ext cx="638316" cy="369332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Helvetica" pitchFamily="2" charset="0"/>
              </a:rPr>
              <a:t>Job</a:t>
            </a:r>
            <a:r>
              <a:rPr lang="en-US" altLang="zh-CN" b="1" i="1" baseline="-25000" dirty="0" err="1">
                <a:latin typeface="Helvetica" pitchFamily="2" charset="0"/>
              </a:rPr>
              <a:t>i</a:t>
            </a:r>
            <a:endParaRPr lang="en-US" b="1" i="1" dirty="0">
              <a:latin typeface="Helvetica" pitchFamily="2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B86C17-30A6-4627-96FA-CC15264ED13A}"/>
              </a:ext>
            </a:extLst>
          </p:cNvPr>
          <p:cNvCxnSpPr>
            <a:stCxn id="29" idx="3"/>
            <a:endCxn id="99" idx="1"/>
          </p:cNvCxnSpPr>
          <p:nvPr/>
        </p:nvCxnSpPr>
        <p:spPr>
          <a:xfrm flipV="1">
            <a:off x="6571790" y="4061625"/>
            <a:ext cx="32473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A7F93726-AC3D-465B-B187-A10DD5DBC919}"/>
              </a:ext>
            </a:extLst>
          </p:cNvPr>
          <p:cNvCxnSpPr>
            <a:cxnSpLocks/>
            <a:stCxn id="80" idx="1"/>
            <a:endCxn id="47" idx="1"/>
          </p:cNvCxnSpPr>
          <p:nvPr/>
        </p:nvCxnSpPr>
        <p:spPr>
          <a:xfrm rot="10800000" flipV="1">
            <a:off x="1650402" y="3467177"/>
            <a:ext cx="67099" cy="1773833"/>
          </a:xfrm>
          <a:prstGeom prst="bentConnector3">
            <a:avLst>
              <a:gd name="adj1" fmla="val 44069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EB4FBC1B-F27C-48D9-95AF-00BC3B45A2C3}"/>
              </a:ext>
            </a:extLst>
          </p:cNvPr>
          <p:cNvCxnSpPr>
            <a:stCxn id="5" idx="1"/>
            <a:endCxn id="48" idx="1"/>
          </p:cNvCxnSpPr>
          <p:nvPr/>
        </p:nvCxnSpPr>
        <p:spPr>
          <a:xfrm rot="10800000" flipV="1">
            <a:off x="1228598" y="3885030"/>
            <a:ext cx="485806" cy="1799621"/>
          </a:xfrm>
          <a:prstGeom prst="bentConnector3">
            <a:avLst>
              <a:gd name="adj1" fmla="val 1470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or: Elbow 262">
            <a:extLst>
              <a:ext uri="{FF2B5EF4-FFF2-40B4-BE49-F238E27FC236}">
                <a16:creationId xmlns:a16="http://schemas.microsoft.com/office/drawing/2014/main" id="{29544AA1-A0C8-4A31-B3BF-9EB83BA437D9}"/>
              </a:ext>
            </a:extLst>
          </p:cNvPr>
          <p:cNvCxnSpPr>
            <a:cxnSpLocks/>
            <a:stCxn id="6" idx="1"/>
            <a:endCxn id="49" idx="1"/>
          </p:cNvCxnSpPr>
          <p:nvPr/>
        </p:nvCxnSpPr>
        <p:spPr>
          <a:xfrm rot="10800000" flipV="1">
            <a:off x="926568" y="4315617"/>
            <a:ext cx="798424" cy="1869565"/>
          </a:xfrm>
          <a:prstGeom prst="bentConnector3">
            <a:avLst>
              <a:gd name="adj1" fmla="val 1286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D9B325-1686-4B91-A5DB-2358E0A07F51}"/>
              </a:ext>
            </a:extLst>
          </p:cNvPr>
          <p:cNvSpPr txBox="1"/>
          <p:nvPr/>
        </p:nvSpPr>
        <p:spPr>
          <a:xfrm>
            <a:off x="4318466" y="1785433"/>
            <a:ext cx="274947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Smallest Job First(Small)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18680B5-D55B-4DFC-A2A6-72CF01096DE1}"/>
              </a:ext>
            </a:extLst>
          </p:cNvPr>
          <p:cNvCxnSpPr>
            <a:stCxn id="4" idx="3"/>
            <a:endCxn id="12" idx="2"/>
          </p:cNvCxnSpPr>
          <p:nvPr/>
        </p:nvCxnSpPr>
        <p:spPr>
          <a:xfrm flipV="1">
            <a:off x="4522708" y="2154765"/>
            <a:ext cx="1170494" cy="175093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5F4F6-E7D5-6D4D-BF23-4632692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7</a:t>
            </a:fld>
            <a:endParaRPr lang="en-US">
              <a:latin typeface="Helvetica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41BEEE9-EC00-E148-A0E4-24A2BA785DF0}"/>
              </a:ext>
            </a:extLst>
          </p:cNvPr>
          <p:cNvSpPr/>
          <p:nvPr/>
        </p:nvSpPr>
        <p:spPr>
          <a:xfrm>
            <a:off x="7940307" y="315920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B4261CF-0DBB-A544-92A8-C0D853116AE0}"/>
              </a:ext>
            </a:extLst>
          </p:cNvPr>
          <p:cNvSpPr/>
          <p:nvPr/>
        </p:nvSpPr>
        <p:spPr>
          <a:xfrm>
            <a:off x="8401152" y="315947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EBAE454-0143-0342-A7E9-6CA2CBF2A53D}"/>
              </a:ext>
            </a:extLst>
          </p:cNvPr>
          <p:cNvSpPr/>
          <p:nvPr/>
        </p:nvSpPr>
        <p:spPr>
          <a:xfrm>
            <a:off x="8857363" y="315947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C4E1609-471E-0043-BCD4-47D416AC4277}"/>
              </a:ext>
            </a:extLst>
          </p:cNvPr>
          <p:cNvCxnSpPr>
            <a:stCxn id="103" idx="3"/>
            <a:endCxn id="107" idx="1"/>
          </p:cNvCxnSpPr>
          <p:nvPr/>
        </p:nvCxnSpPr>
        <p:spPr>
          <a:xfrm>
            <a:off x="8278510" y="3331061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E0F97BF-C63C-1F4A-A9C1-F53B2B38BE83}"/>
              </a:ext>
            </a:extLst>
          </p:cNvPr>
          <p:cNvCxnSpPr>
            <a:cxnSpLocks/>
            <a:stCxn id="107" idx="3"/>
            <a:endCxn id="109" idx="1"/>
          </p:cNvCxnSpPr>
          <p:nvPr/>
        </p:nvCxnSpPr>
        <p:spPr>
          <a:xfrm>
            <a:off x="8739355" y="3331332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C12606-4EA9-7F43-B26F-73CDFC32BFD1}"/>
              </a:ext>
            </a:extLst>
          </p:cNvPr>
          <p:cNvSpPr/>
          <p:nvPr/>
        </p:nvSpPr>
        <p:spPr>
          <a:xfrm>
            <a:off x="7940307" y="3650263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D886A5B-887D-8946-94C4-39B1557D104D}"/>
              </a:ext>
            </a:extLst>
          </p:cNvPr>
          <p:cNvSpPr/>
          <p:nvPr/>
        </p:nvSpPr>
        <p:spPr>
          <a:xfrm>
            <a:off x="8401152" y="3650534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13ED63A-78F2-514D-B051-555848D0AE79}"/>
              </a:ext>
            </a:extLst>
          </p:cNvPr>
          <p:cNvSpPr/>
          <p:nvPr/>
        </p:nvSpPr>
        <p:spPr>
          <a:xfrm>
            <a:off x="8857363" y="3650534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F3B7DB-70B6-D64C-8AF1-941CA631B570}"/>
              </a:ext>
            </a:extLst>
          </p:cNvPr>
          <p:cNvCxnSpPr>
            <a:cxnSpLocks/>
            <a:stCxn id="112" idx="3"/>
            <a:endCxn id="114" idx="1"/>
          </p:cNvCxnSpPr>
          <p:nvPr/>
        </p:nvCxnSpPr>
        <p:spPr>
          <a:xfrm>
            <a:off x="8278510" y="3822117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7D7D283-B4BF-C447-BA2F-461C6FB91034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>
            <a:off x="8739355" y="3822388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5F3204A-AD52-C244-B449-07198FFC3322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>
          <a:xfrm>
            <a:off x="8109409" y="350291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FDD660F-4F17-2D4F-83B9-13F308031DAF}"/>
              </a:ext>
            </a:extLst>
          </p:cNvPr>
          <p:cNvCxnSpPr>
            <a:cxnSpLocks/>
            <a:stCxn id="107" idx="2"/>
            <a:endCxn id="114" idx="0"/>
          </p:cNvCxnSpPr>
          <p:nvPr/>
        </p:nvCxnSpPr>
        <p:spPr>
          <a:xfrm>
            <a:off x="8570254" y="3503186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1F63A28-FA65-B243-ACAE-126C7BA928E1}"/>
              </a:ext>
            </a:extLst>
          </p:cNvPr>
          <p:cNvCxnSpPr>
            <a:cxnSpLocks/>
            <a:stCxn id="109" idx="2"/>
            <a:endCxn id="115" idx="0"/>
          </p:cNvCxnSpPr>
          <p:nvPr/>
        </p:nvCxnSpPr>
        <p:spPr>
          <a:xfrm>
            <a:off x="9026465" y="3503186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5AF1C74-18A5-FD43-84EE-42EF040F6E92}"/>
              </a:ext>
            </a:extLst>
          </p:cNvPr>
          <p:cNvSpPr/>
          <p:nvPr/>
        </p:nvSpPr>
        <p:spPr>
          <a:xfrm>
            <a:off x="9316985" y="3161146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84E69FA-0F9E-6E48-8303-8F4189F34C04}"/>
              </a:ext>
            </a:extLst>
          </p:cNvPr>
          <p:cNvSpPr/>
          <p:nvPr/>
        </p:nvSpPr>
        <p:spPr>
          <a:xfrm>
            <a:off x="9777830" y="316141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8ABD43-4B35-B047-BB6A-56C2376D7E5D}"/>
              </a:ext>
            </a:extLst>
          </p:cNvPr>
          <p:cNvSpPr/>
          <p:nvPr/>
        </p:nvSpPr>
        <p:spPr>
          <a:xfrm>
            <a:off x="10234041" y="316141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DA314CC-8D0E-A94F-BC3F-A90B93EE6FE1}"/>
              </a:ext>
            </a:extLst>
          </p:cNvPr>
          <p:cNvCxnSpPr>
            <a:cxnSpLocks/>
            <a:stCxn id="126" idx="3"/>
            <a:endCxn id="128" idx="1"/>
          </p:cNvCxnSpPr>
          <p:nvPr/>
        </p:nvCxnSpPr>
        <p:spPr>
          <a:xfrm>
            <a:off x="9655188" y="3333000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A545208-4C18-8A4F-8685-F1B5C61A5B09}"/>
              </a:ext>
            </a:extLst>
          </p:cNvPr>
          <p:cNvCxnSpPr>
            <a:cxnSpLocks/>
            <a:stCxn id="128" idx="3"/>
            <a:endCxn id="129" idx="1"/>
          </p:cNvCxnSpPr>
          <p:nvPr/>
        </p:nvCxnSpPr>
        <p:spPr>
          <a:xfrm>
            <a:off x="10116033" y="3333271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D7D0C6A-1B78-A443-B40E-D3316C06A019}"/>
              </a:ext>
            </a:extLst>
          </p:cNvPr>
          <p:cNvSpPr/>
          <p:nvPr/>
        </p:nvSpPr>
        <p:spPr>
          <a:xfrm>
            <a:off x="9316985" y="3652202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2A70A30-2ADA-0B4E-8BF1-D5E4F4E1BF42}"/>
              </a:ext>
            </a:extLst>
          </p:cNvPr>
          <p:cNvSpPr/>
          <p:nvPr/>
        </p:nvSpPr>
        <p:spPr>
          <a:xfrm>
            <a:off x="9777830" y="3652473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900806D-9366-E34D-9C36-F813DC7E53DB}"/>
              </a:ext>
            </a:extLst>
          </p:cNvPr>
          <p:cNvSpPr/>
          <p:nvPr/>
        </p:nvSpPr>
        <p:spPr>
          <a:xfrm>
            <a:off x="10234041" y="3652473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C36F201-264C-A042-B60E-343E9D4B1099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9655188" y="3824056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F3C5980-EEF1-F24E-8FFD-6C3F813E53DA}"/>
              </a:ext>
            </a:extLst>
          </p:cNvPr>
          <p:cNvCxnSpPr>
            <a:cxnSpLocks/>
            <a:stCxn id="134" idx="3"/>
            <a:endCxn id="136" idx="1"/>
          </p:cNvCxnSpPr>
          <p:nvPr/>
        </p:nvCxnSpPr>
        <p:spPr>
          <a:xfrm>
            <a:off x="10116033" y="3824327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AD83B3-89B6-7A49-892E-0B98BBFC000C}"/>
              </a:ext>
            </a:extLst>
          </p:cNvPr>
          <p:cNvCxnSpPr>
            <a:cxnSpLocks/>
            <a:stCxn id="126" idx="2"/>
            <a:endCxn id="133" idx="0"/>
          </p:cNvCxnSpPr>
          <p:nvPr/>
        </p:nvCxnSpPr>
        <p:spPr>
          <a:xfrm>
            <a:off x="9486087" y="3504854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D376E64-7FFE-FE41-A587-D27FA3E7DD13}"/>
              </a:ext>
            </a:extLst>
          </p:cNvPr>
          <p:cNvCxnSpPr>
            <a:cxnSpLocks/>
            <a:stCxn id="128" idx="2"/>
            <a:endCxn id="134" idx="0"/>
          </p:cNvCxnSpPr>
          <p:nvPr/>
        </p:nvCxnSpPr>
        <p:spPr>
          <a:xfrm>
            <a:off x="9946932" y="350512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0C182C-2822-704C-B230-C9043C88A4E4}"/>
              </a:ext>
            </a:extLst>
          </p:cNvPr>
          <p:cNvCxnSpPr>
            <a:cxnSpLocks/>
            <a:stCxn id="129" idx="2"/>
            <a:endCxn id="136" idx="0"/>
          </p:cNvCxnSpPr>
          <p:nvPr/>
        </p:nvCxnSpPr>
        <p:spPr>
          <a:xfrm>
            <a:off x="10403143" y="350512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1ABF4ED-8EF3-D74F-AAE2-8F8A045B1162}"/>
              </a:ext>
            </a:extLst>
          </p:cNvPr>
          <p:cNvCxnSpPr>
            <a:cxnSpLocks/>
            <a:stCxn id="109" idx="3"/>
            <a:endCxn id="126" idx="1"/>
          </p:cNvCxnSpPr>
          <p:nvPr/>
        </p:nvCxnSpPr>
        <p:spPr>
          <a:xfrm>
            <a:off x="9195566" y="3331332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58080F5-8707-0247-B053-4F9EACC33C2F}"/>
              </a:ext>
            </a:extLst>
          </p:cNvPr>
          <p:cNvCxnSpPr>
            <a:cxnSpLocks/>
            <a:stCxn id="115" idx="3"/>
            <a:endCxn id="133" idx="1"/>
          </p:cNvCxnSpPr>
          <p:nvPr/>
        </p:nvCxnSpPr>
        <p:spPr>
          <a:xfrm>
            <a:off x="9195566" y="3822388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1CC2572-CA9D-F341-A7D4-8095DC9251BD}"/>
              </a:ext>
            </a:extLst>
          </p:cNvPr>
          <p:cNvSpPr/>
          <p:nvPr/>
        </p:nvSpPr>
        <p:spPr>
          <a:xfrm>
            <a:off x="7940307" y="4146642"/>
            <a:ext cx="338203" cy="343708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F93A47D-BB7E-024E-9D3D-F5BE49BA0154}"/>
              </a:ext>
            </a:extLst>
          </p:cNvPr>
          <p:cNvSpPr/>
          <p:nvPr/>
        </p:nvSpPr>
        <p:spPr>
          <a:xfrm>
            <a:off x="8401152" y="4146913"/>
            <a:ext cx="338203" cy="343708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275140A-C4C0-0443-A9F7-E5D9416C176C}"/>
              </a:ext>
            </a:extLst>
          </p:cNvPr>
          <p:cNvSpPr/>
          <p:nvPr/>
        </p:nvSpPr>
        <p:spPr>
          <a:xfrm>
            <a:off x="8857363" y="4146913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F7E9640-F095-7C46-97AC-7B6744B363FD}"/>
              </a:ext>
            </a:extLst>
          </p:cNvPr>
          <p:cNvCxnSpPr>
            <a:cxnSpLocks/>
            <a:stCxn id="150" idx="3"/>
            <a:endCxn id="152" idx="1"/>
          </p:cNvCxnSpPr>
          <p:nvPr/>
        </p:nvCxnSpPr>
        <p:spPr>
          <a:xfrm>
            <a:off x="8278510" y="4318496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2496D5C-9A34-2D47-87DB-36E333712B7F}"/>
              </a:ext>
            </a:extLst>
          </p:cNvPr>
          <p:cNvCxnSpPr>
            <a:cxnSpLocks/>
            <a:stCxn id="152" idx="3"/>
            <a:endCxn id="154" idx="1"/>
          </p:cNvCxnSpPr>
          <p:nvPr/>
        </p:nvCxnSpPr>
        <p:spPr>
          <a:xfrm>
            <a:off x="8739355" y="4318767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15A6231-FC65-274A-BC8C-C21EC59FB77F}"/>
              </a:ext>
            </a:extLst>
          </p:cNvPr>
          <p:cNvSpPr/>
          <p:nvPr/>
        </p:nvSpPr>
        <p:spPr>
          <a:xfrm>
            <a:off x="7940307" y="4637698"/>
            <a:ext cx="338203" cy="343708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8543EB7-9123-F74E-BF6E-1AE636381B56}"/>
              </a:ext>
            </a:extLst>
          </p:cNvPr>
          <p:cNvSpPr/>
          <p:nvPr/>
        </p:nvSpPr>
        <p:spPr>
          <a:xfrm>
            <a:off x="8401152" y="4637969"/>
            <a:ext cx="338203" cy="343708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922B905-E573-E94C-8ED6-B620A5B09406}"/>
              </a:ext>
            </a:extLst>
          </p:cNvPr>
          <p:cNvSpPr/>
          <p:nvPr/>
        </p:nvSpPr>
        <p:spPr>
          <a:xfrm>
            <a:off x="8857363" y="4637969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8D76FB2-9508-3743-8B48-8B7D6A1C445E}"/>
              </a:ext>
            </a:extLst>
          </p:cNvPr>
          <p:cNvCxnSpPr>
            <a:cxnSpLocks/>
            <a:stCxn id="160" idx="3"/>
            <a:endCxn id="162" idx="1"/>
          </p:cNvCxnSpPr>
          <p:nvPr/>
        </p:nvCxnSpPr>
        <p:spPr>
          <a:xfrm>
            <a:off x="8278510" y="4809552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98DF52D-8C87-684B-99A9-DB7730D61B3B}"/>
              </a:ext>
            </a:extLst>
          </p:cNvPr>
          <p:cNvCxnSpPr>
            <a:cxnSpLocks/>
            <a:stCxn id="162" idx="3"/>
            <a:endCxn id="164" idx="1"/>
          </p:cNvCxnSpPr>
          <p:nvPr/>
        </p:nvCxnSpPr>
        <p:spPr>
          <a:xfrm>
            <a:off x="8739355" y="4809823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81EB7AD-8E56-CF4E-826A-418D65D1D447}"/>
              </a:ext>
            </a:extLst>
          </p:cNvPr>
          <p:cNvCxnSpPr>
            <a:cxnSpLocks/>
            <a:stCxn id="150" idx="2"/>
            <a:endCxn id="160" idx="0"/>
          </p:cNvCxnSpPr>
          <p:nvPr/>
        </p:nvCxnSpPr>
        <p:spPr>
          <a:xfrm>
            <a:off x="8109409" y="449035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F8F9581-88CD-D241-81DA-66A15C953789}"/>
              </a:ext>
            </a:extLst>
          </p:cNvPr>
          <p:cNvCxnSpPr>
            <a:cxnSpLocks/>
            <a:stCxn id="152" idx="2"/>
            <a:endCxn id="162" idx="0"/>
          </p:cNvCxnSpPr>
          <p:nvPr/>
        </p:nvCxnSpPr>
        <p:spPr>
          <a:xfrm>
            <a:off x="8570254" y="4490621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4707DDC-B622-9A43-A53B-56EE27E21954}"/>
              </a:ext>
            </a:extLst>
          </p:cNvPr>
          <p:cNvCxnSpPr>
            <a:cxnSpLocks/>
            <a:stCxn id="154" idx="2"/>
            <a:endCxn id="164" idx="0"/>
          </p:cNvCxnSpPr>
          <p:nvPr/>
        </p:nvCxnSpPr>
        <p:spPr>
          <a:xfrm>
            <a:off x="9026465" y="4490621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7BFD646-66D0-9142-9979-322833D4238C}"/>
              </a:ext>
            </a:extLst>
          </p:cNvPr>
          <p:cNvSpPr/>
          <p:nvPr/>
        </p:nvSpPr>
        <p:spPr>
          <a:xfrm>
            <a:off x="9316985" y="4148581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0164A6F-7C0B-9A4C-BF87-54DFCA24966E}"/>
              </a:ext>
            </a:extLst>
          </p:cNvPr>
          <p:cNvSpPr/>
          <p:nvPr/>
        </p:nvSpPr>
        <p:spPr>
          <a:xfrm>
            <a:off x="9777830" y="4148852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85151A7-71E5-894B-AF88-9D7C7F8394DE}"/>
              </a:ext>
            </a:extLst>
          </p:cNvPr>
          <p:cNvSpPr/>
          <p:nvPr/>
        </p:nvSpPr>
        <p:spPr>
          <a:xfrm>
            <a:off x="10234041" y="4148852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B9DD5F5-22C4-C74F-84FF-EDDDF3B84D24}"/>
              </a:ext>
            </a:extLst>
          </p:cNvPr>
          <p:cNvCxnSpPr>
            <a:cxnSpLocks/>
            <a:stCxn id="172" idx="3"/>
            <a:endCxn id="174" idx="1"/>
          </p:cNvCxnSpPr>
          <p:nvPr/>
        </p:nvCxnSpPr>
        <p:spPr>
          <a:xfrm>
            <a:off x="9655188" y="4320435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56C5C01-60A1-BB48-9578-5AADFBF9B2A4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10116033" y="4320706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7C16C0E-2E4A-E64B-905C-F6753664E0D9}"/>
              </a:ext>
            </a:extLst>
          </p:cNvPr>
          <p:cNvSpPr/>
          <p:nvPr/>
        </p:nvSpPr>
        <p:spPr>
          <a:xfrm>
            <a:off x="9316985" y="4639637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E0C15EC-845C-3542-A02B-1BE63156A0B1}"/>
              </a:ext>
            </a:extLst>
          </p:cNvPr>
          <p:cNvSpPr/>
          <p:nvPr/>
        </p:nvSpPr>
        <p:spPr>
          <a:xfrm>
            <a:off x="9777830" y="4639908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139936B-818B-7046-A85A-C2B5BE2BCC7C}"/>
              </a:ext>
            </a:extLst>
          </p:cNvPr>
          <p:cNvSpPr/>
          <p:nvPr/>
        </p:nvSpPr>
        <p:spPr>
          <a:xfrm>
            <a:off x="10234041" y="463990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4A2611D-9ED3-064F-81BC-F105D62DCB85}"/>
              </a:ext>
            </a:extLst>
          </p:cNvPr>
          <p:cNvCxnSpPr>
            <a:cxnSpLocks/>
            <a:stCxn id="182" idx="3"/>
            <a:endCxn id="184" idx="1"/>
          </p:cNvCxnSpPr>
          <p:nvPr/>
        </p:nvCxnSpPr>
        <p:spPr>
          <a:xfrm>
            <a:off x="9655188" y="4811491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89EFF46-7356-FB41-B25B-93AEFD9B7876}"/>
              </a:ext>
            </a:extLst>
          </p:cNvPr>
          <p:cNvCxnSpPr>
            <a:cxnSpLocks/>
            <a:stCxn id="184" idx="3"/>
            <a:endCxn id="186" idx="1"/>
          </p:cNvCxnSpPr>
          <p:nvPr/>
        </p:nvCxnSpPr>
        <p:spPr>
          <a:xfrm>
            <a:off x="10116033" y="4811762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4DD726E-EB42-0A44-AA62-EBE2F035B6EB}"/>
              </a:ext>
            </a:extLst>
          </p:cNvPr>
          <p:cNvCxnSpPr>
            <a:cxnSpLocks/>
            <a:stCxn id="172" idx="2"/>
            <a:endCxn id="182" idx="0"/>
          </p:cNvCxnSpPr>
          <p:nvPr/>
        </p:nvCxnSpPr>
        <p:spPr>
          <a:xfrm>
            <a:off x="9486087" y="4492289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87B6FA4-0ECB-944F-A7D7-B118C37D1FB8}"/>
              </a:ext>
            </a:extLst>
          </p:cNvPr>
          <p:cNvCxnSpPr>
            <a:cxnSpLocks/>
            <a:stCxn id="174" idx="2"/>
            <a:endCxn id="184" idx="0"/>
          </p:cNvCxnSpPr>
          <p:nvPr/>
        </p:nvCxnSpPr>
        <p:spPr>
          <a:xfrm>
            <a:off x="9946932" y="449256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FB32D29-7DBB-F84C-96B7-7A033B9E8669}"/>
              </a:ext>
            </a:extLst>
          </p:cNvPr>
          <p:cNvCxnSpPr>
            <a:cxnSpLocks/>
            <a:stCxn id="176" idx="2"/>
            <a:endCxn id="186" idx="0"/>
          </p:cNvCxnSpPr>
          <p:nvPr/>
        </p:nvCxnSpPr>
        <p:spPr>
          <a:xfrm>
            <a:off x="10403143" y="449256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5ABFE3CB-6C4C-6C43-81C4-A50B157437A7}"/>
              </a:ext>
            </a:extLst>
          </p:cNvPr>
          <p:cNvCxnSpPr>
            <a:cxnSpLocks/>
            <a:stCxn id="154" idx="3"/>
            <a:endCxn id="172" idx="1"/>
          </p:cNvCxnSpPr>
          <p:nvPr/>
        </p:nvCxnSpPr>
        <p:spPr>
          <a:xfrm>
            <a:off x="9195566" y="4318767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D56160B-4227-7443-B4AF-96E48E25EF0A}"/>
              </a:ext>
            </a:extLst>
          </p:cNvPr>
          <p:cNvCxnSpPr>
            <a:cxnSpLocks/>
            <a:stCxn id="164" idx="3"/>
            <a:endCxn id="182" idx="1"/>
          </p:cNvCxnSpPr>
          <p:nvPr/>
        </p:nvCxnSpPr>
        <p:spPr>
          <a:xfrm>
            <a:off x="9195566" y="4809823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F15AD9-668C-D74D-BA31-CC66B84D0C99}"/>
              </a:ext>
            </a:extLst>
          </p:cNvPr>
          <p:cNvCxnSpPr>
            <a:cxnSpLocks/>
            <a:stCxn id="112" idx="2"/>
            <a:endCxn id="150" idx="0"/>
          </p:cNvCxnSpPr>
          <p:nvPr/>
        </p:nvCxnSpPr>
        <p:spPr>
          <a:xfrm>
            <a:off x="8109409" y="399397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8AE6B78-FCA2-624C-A104-4C249237D95D}"/>
              </a:ext>
            </a:extLst>
          </p:cNvPr>
          <p:cNvCxnSpPr>
            <a:cxnSpLocks/>
            <a:stCxn id="114" idx="2"/>
            <a:endCxn id="152" idx="0"/>
          </p:cNvCxnSpPr>
          <p:nvPr/>
        </p:nvCxnSpPr>
        <p:spPr>
          <a:xfrm>
            <a:off x="8570254" y="3994242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FE6F77F-6461-A241-95D7-96EF55156434}"/>
              </a:ext>
            </a:extLst>
          </p:cNvPr>
          <p:cNvCxnSpPr>
            <a:cxnSpLocks/>
            <a:stCxn id="115" idx="2"/>
            <a:endCxn id="154" idx="0"/>
          </p:cNvCxnSpPr>
          <p:nvPr/>
        </p:nvCxnSpPr>
        <p:spPr>
          <a:xfrm>
            <a:off x="9026465" y="3994242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91C14FC-53F7-D444-BDFB-1DAA17BC02E3}"/>
              </a:ext>
            </a:extLst>
          </p:cNvPr>
          <p:cNvCxnSpPr>
            <a:cxnSpLocks/>
            <a:stCxn id="133" idx="2"/>
            <a:endCxn id="172" idx="0"/>
          </p:cNvCxnSpPr>
          <p:nvPr/>
        </p:nvCxnSpPr>
        <p:spPr>
          <a:xfrm>
            <a:off x="9486087" y="3995910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A70D9D6-3ABB-0349-8367-735E31FD8F5E}"/>
              </a:ext>
            </a:extLst>
          </p:cNvPr>
          <p:cNvCxnSpPr>
            <a:cxnSpLocks/>
            <a:stCxn id="134" idx="2"/>
            <a:endCxn id="174" idx="0"/>
          </p:cNvCxnSpPr>
          <p:nvPr/>
        </p:nvCxnSpPr>
        <p:spPr>
          <a:xfrm>
            <a:off x="9946932" y="399618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98E39E7-CD82-BC47-BC10-3A6305C21A58}"/>
              </a:ext>
            </a:extLst>
          </p:cNvPr>
          <p:cNvCxnSpPr>
            <a:cxnSpLocks/>
            <a:stCxn id="136" idx="2"/>
            <a:endCxn id="176" idx="0"/>
          </p:cNvCxnSpPr>
          <p:nvPr/>
        </p:nvCxnSpPr>
        <p:spPr>
          <a:xfrm>
            <a:off x="10403143" y="399618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2311B265-8A9F-0640-AB57-AFEAF140BAB0}"/>
              </a:ext>
            </a:extLst>
          </p:cNvPr>
          <p:cNvSpPr txBox="1"/>
          <p:nvPr/>
        </p:nvSpPr>
        <p:spPr>
          <a:xfrm>
            <a:off x="7879597" y="2720898"/>
            <a:ext cx="2293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Computing Nodes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A4D8545-53CC-6349-B4EA-19E4618F1EB4}"/>
              </a:ext>
            </a:extLst>
          </p:cNvPr>
          <p:cNvSpPr txBox="1"/>
          <p:nvPr/>
        </p:nvSpPr>
        <p:spPr>
          <a:xfrm>
            <a:off x="6562187" y="534215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No, nodes are not enough.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D77038-1ACF-484F-9360-C50BB8CBC49B}"/>
              </a:ext>
            </a:extLst>
          </p:cNvPr>
          <p:cNvSpPr txBox="1"/>
          <p:nvPr/>
        </p:nvSpPr>
        <p:spPr>
          <a:xfrm>
            <a:off x="6559469" y="5722692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pitchFamily="2" charset="0"/>
              </a:rPr>
              <a:t>Then, wait until nodes are released.</a:t>
            </a:r>
          </a:p>
        </p:txBody>
      </p:sp>
      <p:pic>
        <p:nvPicPr>
          <p:cNvPr id="104" name="Google Shape;57;p13">
            <a:extLst>
              <a:ext uri="{FF2B5EF4-FFF2-40B4-BE49-F238E27FC236}">
                <a16:creationId xmlns:a16="http://schemas.microsoft.com/office/drawing/2014/main" id="{19E40C9E-2A03-CA40-ABC6-0C42C64138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593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08CB17-A52B-46FD-AA90-81DABF4A4674}"/>
              </a:ext>
            </a:extLst>
          </p:cNvPr>
          <p:cNvSpPr/>
          <p:nvPr/>
        </p:nvSpPr>
        <p:spPr>
          <a:xfrm>
            <a:off x="1011563" y="3552276"/>
            <a:ext cx="3511145" cy="70685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E91994-A7AC-4AE9-B4F9-D0A7ACC453B7}"/>
              </a:ext>
            </a:extLst>
          </p:cNvPr>
          <p:cNvSpPr/>
          <p:nvPr/>
        </p:nvSpPr>
        <p:spPr>
          <a:xfrm>
            <a:off x="1677726" y="2571046"/>
            <a:ext cx="517520" cy="2300729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D1375-1E2A-384C-B50F-A243830C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73" y="703267"/>
            <a:ext cx="10588526" cy="1325563"/>
          </a:xfrm>
        </p:spPr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HPC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Batch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Job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Scheduler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2320A3-571D-6F43-86F0-72687931B04C}"/>
              </a:ext>
            </a:extLst>
          </p:cNvPr>
          <p:cNvSpPr/>
          <p:nvPr/>
        </p:nvSpPr>
        <p:spPr>
          <a:xfrm>
            <a:off x="1714404" y="37016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CE497-6691-674A-BE9E-58DEFD6EE44D}"/>
              </a:ext>
            </a:extLst>
          </p:cNvPr>
          <p:cNvSpPr/>
          <p:nvPr/>
        </p:nvSpPr>
        <p:spPr>
          <a:xfrm>
            <a:off x="1724992" y="41322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F88D2-E93E-B241-852E-0F5E5EF7DD59}"/>
              </a:ext>
            </a:extLst>
          </p:cNvPr>
          <p:cNvSpPr/>
          <p:nvPr/>
        </p:nvSpPr>
        <p:spPr>
          <a:xfrm>
            <a:off x="1533625" y="2577295"/>
            <a:ext cx="3191196" cy="6426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8734C-5E1E-E341-B45E-6F4F587D59CF}"/>
              </a:ext>
            </a:extLst>
          </p:cNvPr>
          <p:cNvSpPr txBox="1"/>
          <p:nvPr/>
        </p:nvSpPr>
        <p:spPr>
          <a:xfrm>
            <a:off x="1481675" y="2119533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6F59E-B39D-C443-87F7-BCA58B0D54F6}"/>
              </a:ext>
            </a:extLst>
          </p:cNvPr>
          <p:cNvSpPr txBox="1"/>
          <p:nvPr/>
        </p:nvSpPr>
        <p:spPr>
          <a:xfrm>
            <a:off x="1633225" y="2719866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1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4B82B-3B1F-5941-9982-A984B3C27121}"/>
              </a:ext>
            </a:extLst>
          </p:cNvPr>
          <p:cNvSpPr txBox="1"/>
          <p:nvPr/>
        </p:nvSpPr>
        <p:spPr>
          <a:xfrm>
            <a:off x="2447665" y="2711325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2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46FCB-9295-2449-BEC0-A1D13C877501}"/>
              </a:ext>
            </a:extLst>
          </p:cNvPr>
          <p:cNvSpPr txBox="1"/>
          <p:nvPr/>
        </p:nvSpPr>
        <p:spPr>
          <a:xfrm rot="5400000">
            <a:off x="1790013" y="4480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18BA2-C34E-CC4A-82D4-42AA94C3E80A}"/>
              </a:ext>
            </a:extLst>
          </p:cNvPr>
          <p:cNvSpPr txBox="1"/>
          <p:nvPr/>
        </p:nvSpPr>
        <p:spPr>
          <a:xfrm>
            <a:off x="3202367" y="2716647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3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8B913-5CEA-BE4D-A425-E9934D004C30}"/>
              </a:ext>
            </a:extLst>
          </p:cNvPr>
          <p:cNvSpPr/>
          <p:nvPr/>
        </p:nvSpPr>
        <p:spPr>
          <a:xfrm>
            <a:off x="5469022" y="3166410"/>
            <a:ext cx="1102768" cy="17904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" pitchFamily="2" charset="0"/>
              </a:rPr>
              <a:t>HPC Batch Job Scheduler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E3B49C-5E8C-D749-93DF-58693F450248}"/>
              </a:ext>
            </a:extLst>
          </p:cNvPr>
          <p:cNvSpPr txBox="1"/>
          <p:nvPr/>
        </p:nvSpPr>
        <p:spPr>
          <a:xfrm>
            <a:off x="1650401" y="5071734"/>
            <a:ext cx="26084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s: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 submission time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96AF4F-DD71-FE40-90DB-4176C21E2430}"/>
              </a:ext>
            </a:extLst>
          </p:cNvPr>
          <p:cNvSpPr txBox="1"/>
          <p:nvPr/>
        </p:nvSpPr>
        <p:spPr>
          <a:xfrm>
            <a:off x="1228598" y="5515375"/>
            <a:ext cx="449033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n: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the number of processors that a job requests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A6A382-D740-F742-AFD1-F76DF2767F75}"/>
              </a:ext>
            </a:extLst>
          </p:cNvPr>
          <p:cNvSpPr txBox="1"/>
          <p:nvPr/>
        </p:nvSpPr>
        <p:spPr>
          <a:xfrm>
            <a:off x="926568" y="6015906"/>
            <a:ext cx="513595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r: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job’s runtime estimation (or upper bound) from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02D74-42E3-4428-ADB0-0FECCCA40314}"/>
              </a:ext>
            </a:extLst>
          </p:cNvPr>
          <p:cNvSpPr txBox="1"/>
          <p:nvPr/>
        </p:nvSpPr>
        <p:spPr>
          <a:xfrm>
            <a:off x="3857848" y="2691573"/>
            <a:ext cx="704039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…,…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7FDBC-A491-44E5-89BB-9B1FBDD9C0B1}"/>
              </a:ext>
            </a:extLst>
          </p:cNvPr>
          <p:cNvSpPr/>
          <p:nvPr/>
        </p:nvSpPr>
        <p:spPr>
          <a:xfrm>
            <a:off x="2481370" y="2577295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B82379-F9B4-42A7-BC21-B2E0FA4197D0}"/>
              </a:ext>
            </a:extLst>
          </p:cNvPr>
          <p:cNvSpPr/>
          <p:nvPr/>
        </p:nvSpPr>
        <p:spPr>
          <a:xfrm>
            <a:off x="2518048" y="3697348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0DAD9E-7E8B-4D28-A080-5BDDE3AAD0DF}"/>
              </a:ext>
            </a:extLst>
          </p:cNvPr>
          <p:cNvSpPr/>
          <p:nvPr/>
        </p:nvSpPr>
        <p:spPr>
          <a:xfrm>
            <a:off x="2528636" y="4127935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90BEE00-FA63-442E-8A95-39F9C403AE9D}"/>
              </a:ext>
            </a:extLst>
          </p:cNvPr>
          <p:cNvSpPr txBox="1"/>
          <p:nvPr/>
        </p:nvSpPr>
        <p:spPr>
          <a:xfrm rot="5400000">
            <a:off x="2593657" y="4476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94C4497-10CD-49AA-9993-2E10AA85F3AB}"/>
              </a:ext>
            </a:extLst>
          </p:cNvPr>
          <p:cNvSpPr/>
          <p:nvPr/>
        </p:nvSpPr>
        <p:spPr>
          <a:xfrm>
            <a:off x="1717500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84B4F08-0AAA-4FAB-AC4D-A36A7A55BD41}"/>
              </a:ext>
            </a:extLst>
          </p:cNvPr>
          <p:cNvSpPr/>
          <p:nvPr/>
        </p:nvSpPr>
        <p:spPr>
          <a:xfrm>
            <a:off x="2537401" y="3271195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7FA79D8-1622-48C2-BCC6-168BD73681B6}"/>
              </a:ext>
            </a:extLst>
          </p:cNvPr>
          <p:cNvSpPr/>
          <p:nvPr/>
        </p:nvSpPr>
        <p:spPr>
          <a:xfrm>
            <a:off x="3261642" y="2589922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3086153-798F-406C-BB17-4C452AD16C24}"/>
              </a:ext>
            </a:extLst>
          </p:cNvPr>
          <p:cNvSpPr/>
          <p:nvPr/>
        </p:nvSpPr>
        <p:spPr>
          <a:xfrm>
            <a:off x="3298320" y="3709975"/>
            <a:ext cx="437147" cy="3667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n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77DF510-BCC8-4DFE-9BDB-E321580B7C9E}"/>
              </a:ext>
            </a:extLst>
          </p:cNvPr>
          <p:cNvSpPr/>
          <p:nvPr/>
        </p:nvSpPr>
        <p:spPr>
          <a:xfrm>
            <a:off x="3308908" y="41405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0D48DB-673A-474C-8D08-17C8981F05A9}"/>
              </a:ext>
            </a:extLst>
          </p:cNvPr>
          <p:cNvSpPr txBox="1"/>
          <p:nvPr/>
        </p:nvSpPr>
        <p:spPr>
          <a:xfrm rot="5400000">
            <a:off x="3373929" y="44888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C997D7A-6157-4FCE-8336-A34F170ACF0E}"/>
              </a:ext>
            </a:extLst>
          </p:cNvPr>
          <p:cNvSpPr/>
          <p:nvPr/>
        </p:nvSpPr>
        <p:spPr>
          <a:xfrm>
            <a:off x="3317673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396637E2-ED3A-4772-A865-590FD97A4BFF}"/>
              </a:ext>
            </a:extLst>
          </p:cNvPr>
          <p:cNvCxnSpPr>
            <a:stCxn id="7" idx="3"/>
            <a:endCxn id="29" idx="1"/>
          </p:cNvCxnSpPr>
          <p:nvPr/>
        </p:nvCxnSpPr>
        <p:spPr>
          <a:xfrm>
            <a:off x="4724821" y="2898621"/>
            <a:ext cx="744201" cy="116300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8B58651-ADAF-44D5-9990-4FA75C2EBEE5}"/>
              </a:ext>
            </a:extLst>
          </p:cNvPr>
          <p:cNvSpPr txBox="1"/>
          <p:nvPr/>
        </p:nvSpPr>
        <p:spPr>
          <a:xfrm>
            <a:off x="6896523" y="3876959"/>
            <a:ext cx="638316" cy="369332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Helvetica" pitchFamily="2" charset="0"/>
              </a:rPr>
              <a:t>Job</a:t>
            </a:r>
            <a:r>
              <a:rPr lang="en-US" altLang="zh-CN" b="1" i="1" baseline="-25000" dirty="0" err="1">
                <a:latin typeface="Helvetica" pitchFamily="2" charset="0"/>
              </a:rPr>
              <a:t>i</a:t>
            </a:r>
            <a:endParaRPr lang="en-US" b="1" i="1" dirty="0">
              <a:latin typeface="Helvetica" pitchFamily="2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FB86C17-30A6-4627-96FA-CC15264ED13A}"/>
              </a:ext>
            </a:extLst>
          </p:cNvPr>
          <p:cNvCxnSpPr>
            <a:stCxn id="29" idx="3"/>
            <a:endCxn id="99" idx="1"/>
          </p:cNvCxnSpPr>
          <p:nvPr/>
        </p:nvCxnSpPr>
        <p:spPr>
          <a:xfrm flipV="1">
            <a:off x="6571790" y="4061625"/>
            <a:ext cx="32473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Connector: Elbow 258">
            <a:extLst>
              <a:ext uri="{FF2B5EF4-FFF2-40B4-BE49-F238E27FC236}">
                <a16:creationId xmlns:a16="http://schemas.microsoft.com/office/drawing/2014/main" id="{A7F93726-AC3D-465B-B187-A10DD5DBC919}"/>
              </a:ext>
            </a:extLst>
          </p:cNvPr>
          <p:cNvCxnSpPr>
            <a:cxnSpLocks/>
            <a:stCxn id="80" idx="1"/>
            <a:endCxn id="47" idx="1"/>
          </p:cNvCxnSpPr>
          <p:nvPr/>
        </p:nvCxnSpPr>
        <p:spPr>
          <a:xfrm rot="10800000" flipV="1">
            <a:off x="1650402" y="3467177"/>
            <a:ext cx="67099" cy="1773833"/>
          </a:xfrm>
          <a:prstGeom prst="bentConnector3">
            <a:avLst>
              <a:gd name="adj1" fmla="val 44069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Connector: Elbow 260">
            <a:extLst>
              <a:ext uri="{FF2B5EF4-FFF2-40B4-BE49-F238E27FC236}">
                <a16:creationId xmlns:a16="http://schemas.microsoft.com/office/drawing/2014/main" id="{EB4FBC1B-F27C-48D9-95AF-00BC3B45A2C3}"/>
              </a:ext>
            </a:extLst>
          </p:cNvPr>
          <p:cNvCxnSpPr>
            <a:stCxn id="5" idx="1"/>
            <a:endCxn id="48" idx="1"/>
          </p:cNvCxnSpPr>
          <p:nvPr/>
        </p:nvCxnSpPr>
        <p:spPr>
          <a:xfrm rot="10800000" flipV="1">
            <a:off x="1228598" y="3885030"/>
            <a:ext cx="485806" cy="1799621"/>
          </a:xfrm>
          <a:prstGeom prst="bentConnector3">
            <a:avLst>
              <a:gd name="adj1" fmla="val 1470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nector: Elbow 262">
            <a:extLst>
              <a:ext uri="{FF2B5EF4-FFF2-40B4-BE49-F238E27FC236}">
                <a16:creationId xmlns:a16="http://schemas.microsoft.com/office/drawing/2014/main" id="{29544AA1-A0C8-4A31-B3BF-9EB83BA437D9}"/>
              </a:ext>
            </a:extLst>
          </p:cNvPr>
          <p:cNvCxnSpPr>
            <a:cxnSpLocks/>
            <a:stCxn id="6" idx="1"/>
            <a:endCxn id="49" idx="1"/>
          </p:cNvCxnSpPr>
          <p:nvPr/>
        </p:nvCxnSpPr>
        <p:spPr>
          <a:xfrm rot="10800000" flipV="1">
            <a:off x="926568" y="4315617"/>
            <a:ext cx="798424" cy="1869565"/>
          </a:xfrm>
          <a:prstGeom prst="bentConnector3">
            <a:avLst>
              <a:gd name="adj1" fmla="val 1286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D9B325-1686-4B91-A5DB-2358E0A07F51}"/>
              </a:ext>
            </a:extLst>
          </p:cNvPr>
          <p:cNvSpPr txBox="1"/>
          <p:nvPr/>
        </p:nvSpPr>
        <p:spPr>
          <a:xfrm>
            <a:off x="4318466" y="1785433"/>
            <a:ext cx="274947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Smallest Job First(Small)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18680B5-D55B-4DFC-A2A6-72CF01096DE1}"/>
              </a:ext>
            </a:extLst>
          </p:cNvPr>
          <p:cNvCxnSpPr>
            <a:stCxn id="4" idx="3"/>
            <a:endCxn id="12" idx="2"/>
          </p:cNvCxnSpPr>
          <p:nvPr/>
        </p:nvCxnSpPr>
        <p:spPr>
          <a:xfrm flipV="1">
            <a:off x="4522708" y="2154765"/>
            <a:ext cx="1170494" cy="175093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5F4F6-E7D5-6D4D-BF23-46326925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AF8DD-99FC-1C42-AA93-6F1E3D731ADA}" type="slidenum">
              <a:rPr lang="en-US" smtClean="0">
                <a:latin typeface="Helvetica" pitchFamily="2" charset="0"/>
              </a:rPr>
              <a:t>8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41BEEE9-EC00-E148-A0E4-24A2BA785DF0}"/>
              </a:ext>
            </a:extLst>
          </p:cNvPr>
          <p:cNvSpPr/>
          <p:nvPr/>
        </p:nvSpPr>
        <p:spPr>
          <a:xfrm>
            <a:off x="7940307" y="315920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B4261CF-0DBB-A544-92A8-C0D853116AE0}"/>
              </a:ext>
            </a:extLst>
          </p:cNvPr>
          <p:cNvSpPr/>
          <p:nvPr/>
        </p:nvSpPr>
        <p:spPr>
          <a:xfrm>
            <a:off x="8401152" y="315947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EBAE454-0143-0342-A7E9-6CA2CBF2A53D}"/>
              </a:ext>
            </a:extLst>
          </p:cNvPr>
          <p:cNvSpPr/>
          <p:nvPr/>
        </p:nvSpPr>
        <p:spPr>
          <a:xfrm>
            <a:off x="8857363" y="315947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C4E1609-471E-0043-BCD4-47D416AC4277}"/>
              </a:ext>
            </a:extLst>
          </p:cNvPr>
          <p:cNvCxnSpPr>
            <a:stCxn id="103" idx="3"/>
            <a:endCxn id="107" idx="1"/>
          </p:cNvCxnSpPr>
          <p:nvPr/>
        </p:nvCxnSpPr>
        <p:spPr>
          <a:xfrm>
            <a:off x="8278510" y="3331061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E0F97BF-C63C-1F4A-A9C1-F53B2B38BE83}"/>
              </a:ext>
            </a:extLst>
          </p:cNvPr>
          <p:cNvCxnSpPr>
            <a:cxnSpLocks/>
            <a:stCxn id="107" idx="3"/>
            <a:endCxn id="109" idx="1"/>
          </p:cNvCxnSpPr>
          <p:nvPr/>
        </p:nvCxnSpPr>
        <p:spPr>
          <a:xfrm>
            <a:off x="8739355" y="3331332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C12606-4EA9-7F43-B26F-73CDFC32BFD1}"/>
              </a:ext>
            </a:extLst>
          </p:cNvPr>
          <p:cNvSpPr/>
          <p:nvPr/>
        </p:nvSpPr>
        <p:spPr>
          <a:xfrm>
            <a:off x="7940307" y="3650263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D886A5B-887D-8946-94C4-39B1557D104D}"/>
              </a:ext>
            </a:extLst>
          </p:cNvPr>
          <p:cNvSpPr/>
          <p:nvPr/>
        </p:nvSpPr>
        <p:spPr>
          <a:xfrm>
            <a:off x="8401152" y="3650534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13ED63A-78F2-514D-B051-555848D0AE79}"/>
              </a:ext>
            </a:extLst>
          </p:cNvPr>
          <p:cNvSpPr/>
          <p:nvPr/>
        </p:nvSpPr>
        <p:spPr>
          <a:xfrm>
            <a:off x="8857363" y="3650534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F3B7DB-70B6-D64C-8AF1-941CA631B570}"/>
              </a:ext>
            </a:extLst>
          </p:cNvPr>
          <p:cNvCxnSpPr>
            <a:cxnSpLocks/>
            <a:stCxn id="112" idx="3"/>
            <a:endCxn id="114" idx="1"/>
          </p:cNvCxnSpPr>
          <p:nvPr/>
        </p:nvCxnSpPr>
        <p:spPr>
          <a:xfrm>
            <a:off x="8278510" y="3822117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7D7D283-B4BF-C447-BA2F-461C6FB91034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>
            <a:off x="8739355" y="3822388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5F3204A-AD52-C244-B449-07198FFC3322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>
          <a:xfrm>
            <a:off x="8109409" y="350291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FDD660F-4F17-2D4F-83B9-13F308031DAF}"/>
              </a:ext>
            </a:extLst>
          </p:cNvPr>
          <p:cNvCxnSpPr>
            <a:cxnSpLocks/>
            <a:stCxn id="107" idx="2"/>
            <a:endCxn id="114" idx="0"/>
          </p:cNvCxnSpPr>
          <p:nvPr/>
        </p:nvCxnSpPr>
        <p:spPr>
          <a:xfrm>
            <a:off x="8570254" y="3503186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1F63A28-FA65-B243-ACAE-126C7BA928E1}"/>
              </a:ext>
            </a:extLst>
          </p:cNvPr>
          <p:cNvCxnSpPr>
            <a:cxnSpLocks/>
            <a:stCxn id="109" idx="2"/>
            <a:endCxn id="115" idx="0"/>
          </p:cNvCxnSpPr>
          <p:nvPr/>
        </p:nvCxnSpPr>
        <p:spPr>
          <a:xfrm>
            <a:off x="9026465" y="3503186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5AF1C74-18A5-FD43-84EE-42EF040F6E92}"/>
              </a:ext>
            </a:extLst>
          </p:cNvPr>
          <p:cNvSpPr/>
          <p:nvPr/>
        </p:nvSpPr>
        <p:spPr>
          <a:xfrm>
            <a:off x="9316985" y="3161146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84E69FA-0F9E-6E48-8303-8F4189F34C04}"/>
              </a:ext>
            </a:extLst>
          </p:cNvPr>
          <p:cNvSpPr/>
          <p:nvPr/>
        </p:nvSpPr>
        <p:spPr>
          <a:xfrm>
            <a:off x="9777830" y="316141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8ABD43-4B35-B047-BB6A-56C2376D7E5D}"/>
              </a:ext>
            </a:extLst>
          </p:cNvPr>
          <p:cNvSpPr/>
          <p:nvPr/>
        </p:nvSpPr>
        <p:spPr>
          <a:xfrm>
            <a:off x="10234041" y="3161417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DA314CC-8D0E-A94F-BC3F-A90B93EE6FE1}"/>
              </a:ext>
            </a:extLst>
          </p:cNvPr>
          <p:cNvCxnSpPr>
            <a:cxnSpLocks/>
            <a:stCxn id="126" idx="3"/>
            <a:endCxn id="128" idx="1"/>
          </p:cNvCxnSpPr>
          <p:nvPr/>
        </p:nvCxnSpPr>
        <p:spPr>
          <a:xfrm>
            <a:off x="9655188" y="3333000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A545208-4C18-8A4F-8685-F1B5C61A5B09}"/>
              </a:ext>
            </a:extLst>
          </p:cNvPr>
          <p:cNvCxnSpPr>
            <a:cxnSpLocks/>
            <a:stCxn id="128" idx="3"/>
            <a:endCxn id="129" idx="1"/>
          </p:cNvCxnSpPr>
          <p:nvPr/>
        </p:nvCxnSpPr>
        <p:spPr>
          <a:xfrm>
            <a:off x="10116033" y="3333271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D7D0C6A-1B78-A443-B40E-D3316C06A019}"/>
              </a:ext>
            </a:extLst>
          </p:cNvPr>
          <p:cNvSpPr/>
          <p:nvPr/>
        </p:nvSpPr>
        <p:spPr>
          <a:xfrm>
            <a:off x="9316985" y="3652202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2A70A30-2ADA-0B4E-8BF1-D5E4F4E1BF42}"/>
              </a:ext>
            </a:extLst>
          </p:cNvPr>
          <p:cNvSpPr/>
          <p:nvPr/>
        </p:nvSpPr>
        <p:spPr>
          <a:xfrm>
            <a:off x="9777830" y="3652473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900806D-9366-E34D-9C36-F813DC7E53DB}"/>
              </a:ext>
            </a:extLst>
          </p:cNvPr>
          <p:cNvSpPr/>
          <p:nvPr/>
        </p:nvSpPr>
        <p:spPr>
          <a:xfrm>
            <a:off x="10234041" y="3652473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C36F201-264C-A042-B60E-343E9D4B1099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9655188" y="3824056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F3C5980-EEF1-F24E-8FFD-6C3F813E53DA}"/>
              </a:ext>
            </a:extLst>
          </p:cNvPr>
          <p:cNvCxnSpPr>
            <a:cxnSpLocks/>
            <a:stCxn id="134" idx="3"/>
            <a:endCxn id="136" idx="1"/>
          </p:cNvCxnSpPr>
          <p:nvPr/>
        </p:nvCxnSpPr>
        <p:spPr>
          <a:xfrm>
            <a:off x="10116033" y="3824327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1AD83B3-89B6-7A49-892E-0B98BBFC000C}"/>
              </a:ext>
            </a:extLst>
          </p:cNvPr>
          <p:cNvCxnSpPr>
            <a:cxnSpLocks/>
            <a:stCxn id="126" idx="2"/>
            <a:endCxn id="133" idx="0"/>
          </p:cNvCxnSpPr>
          <p:nvPr/>
        </p:nvCxnSpPr>
        <p:spPr>
          <a:xfrm>
            <a:off x="9486087" y="3504854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D376E64-7FFE-FE41-A587-D27FA3E7DD13}"/>
              </a:ext>
            </a:extLst>
          </p:cNvPr>
          <p:cNvCxnSpPr>
            <a:cxnSpLocks/>
            <a:stCxn id="128" idx="2"/>
            <a:endCxn id="134" idx="0"/>
          </p:cNvCxnSpPr>
          <p:nvPr/>
        </p:nvCxnSpPr>
        <p:spPr>
          <a:xfrm>
            <a:off x="9946932" y="350512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20C182C-2822-704C-B230-C9043C88A4E4}"/>
              </a:ext>
            </a:extLst>
          </p:cNvPr>
          <p:cNvCxnSpPr>
            <a:cxnSpLocks/>
            <a:stCxn id="129" idx="2"/>
            <a:endCxn id="136" idx="0"/>
          </p:cNvCxnSpPr>
          <p:nvPr/>
        </p:nvCxnSpPr>
        <p:spPr>
          <a:xfrm>
            <a:off x="10403143" y="3505125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1ABF4ED-8EF3-D74F-AAE2-8F8A045B1162}"/>
              </a:ext>
            </a:extLst>
          </p:cNvPr>
          <p:cNvCxnSpPr>
            <a:cxnSpLocks/>
            <a:stCxn id="109" idx="3"/>
            <a:endCxn id="126" idx="1"/>
          </p:cNvCxnSpPr>
          <p:nvPr/>
        </p:nvCxnSpPr>
        <p:spPr>
          <a:xfrm>
            <a:off x="9195566" y="3331332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58080F5-8707-0247-B053-4F9EACC33C2F}"/>
              </a:ext>
            </a:extLst>
          </p:cNvPr>
          <p:cNvCxnSpPr>
            <a:cxnSpLocks/>
            <a:stCxn id="115" idx="3"/>
            <a:endCxn id="133" idx="1"/>
          </p:cNvCxnSpPr>
          <p:nvPr/>
        </p:nvCxnSpPr>
        <p:spPr>
          <a:xfrm>
            <a:off x="9195566" y="3822388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1CC2572-CA9D-F341-A7D4-8095DC9251BD}"/>
              </a:ext>
            </a:extLst>
          </p:cNvPr>
          <p:cNvSpPr/>
          <p:nvPr/>
        </p:nvSpPr>
        <p:spPr>
          <a:xfrm>
            <a:off x="7940307" y="4146642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F93A47D-BB7E-024E-9D3D-F5BE49BA0154}"/>
              </a:ext>
            </a:extLst>
          </p:cNvPr>
          <p:cNvSpPr/>
          <p:nvPr/>
        </p:nvSpPr>
        <p:spPr>
          <a:xfrm>
            <a:off x="8401152" y="4146913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275140A-C4C0-0443-A9F7-E5D9416C176C}"/>
              </a:ext>
            </a:extLst>
          </p:cNvPr>
          <p:cNvSpPr/>
          <p:nvPr/>
        </p:nvSpPr>
        <p:spPr>
          <a:xfrm>
            <a:off x="8857363" y="4146913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F7E9640-F095-7C46-97AC-7B6744B363FD}"/>
              </a:ext>
            </a:extLst>
          </p:cNvPr>
          <p:cNvCxnSpPr>
            <a:cxnSpLocks/>
            <a:stCxn id="150" idx="3"/>
            <a:endCxn id="152" idx="1"/>
          </p:cNvCxnSpPr>
          <p:nvPr/>
        </p:nvCxnSpPr>
        <p:spPr>
          <a:xfrm>
            <a:off x="8278510" y="4318496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2496D5C-9A34-2D47-87DB-36E333712B7F}"/>
              </a:ext>
            </a:extLst>
          </p:cNvPr>
          <p:cNvCxnSpPr>
            <a:cxnSpLocks/>
            <a:stCxn id="152" idx="3"/>
            <a:endCxn id="154" idx="1"/>
          </p:cNvCxnSpPr>
          <p:nvPr/>
        </p:nvCxnSpPr>
        <p:spPr>
          <a:xfrm>
            <a:off x="8739355" y="4318767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15A6231-FC65-274A-BC8C-C21EC59FB77F}"/>
              </a:ext>
            </a:extLst>
          </p:cNvPr>
          <p:cNvSpPr/>
          <p:nvPr/>
        </p:nvSpPr>
        <p:spPr>
          <a:xfrm>
            <a:off x="7940307" y="4637698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8543EB7-9123-F74E-BF6E-1AE636381B56}"/>
              </a:ext>
            </a:extLst>
          </p:cNvPr>
          <p:cNvSpPr/>
          <p:nvPr/>
        </p:nvSpPr>
        <p:spPr>
          <a:xfrm>
            <a:off x="8401152" y="4637969"/>
            <a:ext cx="338203" cy="3437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922B905-E573-E94C-8ED6-B620A5B09406}"/>
              </a:ext>
            </a:extLst>
          </p:cNvPr>
          <p:cNvSpPr/>
          <p:nvPr/>
        </p:nvSpPr>
        <p:spPr>
          <a:xfrm>
            <a:off x="8857363" y="4637969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8D76FB2-9508-3743-8B48-8B7D6A1C445E}"/>
              </a:ext>
            </a:extLst>
          </p:cNvPr>
          <p:cNvCxnSpPr>
            <a:cxnSpLocks/>
            <a:stCxn id="160" idx="3"/>
            <a:endCxn id="162" idx="1"/>
          </p:cNvCxnSpPr>
          <p:nvPr/>
        </p:nvCxnSpPr>
        <p:spPr>
          <a:xfrm>
            <a:off x="8278510" y="4809552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98DF52D-8C87-684B-99A9-DB7730D61B3B}"/>
              </a:ext>
            </a:extLst>
          </p:cNvPr>
          <p:cNvCxnSpPr>
            <a:cxnSpLocks/>
            <a:stCxn id="162" idx="3"/>
            <a:endCxn id="164" idx="1"/>
          </p:cNvCxnSpPr>
          <p:nvPr/>
        </p:nvCxnSpPr>
        <p:spPr>
          <a:xfrm>
            <a:off x="8739355" y="4809823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81EB7AD-8E56-CF4E-826A-418D65D1D447}"/>
              </a:ext>
            </a:extLst>
          </p:cNvPr>
          <p:cNvCxnSpPr>
            <a:cxnSpLocks/>
            <a:stCxn id="150" idx="2"/>
            <a:endCxn id="160" idx="0"/>
          </p:cNvCxnSpPr>
          <p:nvPr/>
        </p:nvCxnSpPr>
        <p:spPr>
          <a:xfrm>
            <a:off x="8109409" y="449035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F8F9581-88CD-D241-81DA-66A15C953789}"/>
              </a:ext>
            </a:extLst>
          </p:cNvPr>
          <p:cNvCxnSpPr>
            <a:cxnSpLocks/>
            <a:stCxn id="152" idx="2"/>
            <a:endCxn id="162" idx="0"/>
          </p:cNvCxnSpPr>
          <p:nvPr/>
        </p:nvCxnSpPr>
        <p:spPr>
          <a:xfrm>
            <a:off x="8570254" y="4490621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4707DDC-B622-9A43-A53B-56EE27E21954}"/>
              </a:ext>
            </a:extLst>
          </p:cNvPr>
          <p:cNvCxnSpPr>
            <a:cxnSpLocks/>
            <a:stCxn id="154" idx="2"/>
            <a:endCxn id="164" idx="0"/>
          </p:cNvCxnSpPr>
          <p:nvPr/>
        </p:nvCxnSpPr>
        <p:spPr>
          <a:xfrm>
            <a:off x="9026465" y="4490621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7BFD646-66D0-9142-9979-322833D4238C}"/>
              </a:ext>
            </a:extLst>
          </p:cNvPr>
          <p:cNvSpPr/>
          <p:nvPr/>
        </p:nvSpPr>
        <p:spPr>
          <a:xfrm>
            <a:off x="9316985" y="4148581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0164A6F-7C0B-9A4C-BF87-54DFCA24966E}"/>
              </a:ext>
            </a:extLst>
          </p:cNvPr>
          <p:cNvSpPr/>
          <p:nvPr/>
        </p:nvSpPr>
        <p:spPr>
          <a:xfrm>
            <a:off x="9777830" y="4148852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85151A7-71E5-894B-AF88-9D7C7F8394DE}"/>
              </a:ext>
            </a:extLst>
          </p:cNvPr>
          <p:cNvSpPr/>
          <p:nvPr/>
        </p:nvSpPr>
        <p:spPr>
          <a:xfrm>
            <a:off x="10234041" y="4148852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B9DD5F5-22C4-C74F-84FF-EDDDF3B84D24}"/>
              </a:ext>
            </a:extLst>
          </p:cNvPr>
          <p:cNvCxnSpPr>
            <a:cxnSpLocks/>
            <a:stCxn id="172" idx="3"/>
            <a:endCxn id="174" idx="1"/>
          </p:cNvCxnSpPr>
          <p:nvPr/>
        </p:nvCxnSpPr>
        <p:spPr>
          <a:xfrm>
            <a:off x="9655188" y="4320435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C56C5C01-60A1-BB48-9578-5AADFBF9B2A4}"/>
              </a:ext>
            </a:extLst>
          </p:cNvPr>
          <p:cNvCxnSpPr>
            <a:cxnSpLocks/>
            <a:stCxn id="174" idx="3"/>
            <a:endCxn id="176" idx="1"/>
          </p:cNvCxnSpPr>
          <p:nvPr/>
        </p:nvCxnSpPr>
        <p:spPr>
          <a:xfrm>
            <a:off x="10116033" y="4320706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67C16C0E-2E4A-E64B-905C-F6753664E0D9}"/>
              </a:ext>
            </a:extLst>
          </p:cNvPr>
          <p:cNvSpPr/>
          <p:nvPr/>
        </p:nvSpPr>
        <p:spPr>
          <a:xfrm>
            <a:off x="9316985" y="4639637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E0C15EC-845C-3542-A02B-1BE63156A0B1}"/>
              </a:ext>
            </a:extLst>
          </p:cNvPr>
          <p:cNvSpPr/>
          <p:nvPr/>
        </p:nvSpPr>
        <p:spPr>
          <a:xfrm>
            <a:off x="9777830" y="4639908"/>
            <a:ext cx="338203" cy="343708"/>
          </a:xfrm>
          <a:prstGeom prst="rect">
            <a:avLst/>
          </a:prstGeom>
          <a:pattFill prst="ltHorz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139936B-818B-7046-A85A-C2B5BE2BCC7C}"/>
              </a:ext>
            </a:extLst>
          </p:cNvPr>
          <p:cNvSpPr/>
          <p:nvPr/>
        </p:nvSpPr>
        <p:spPr>
          <a:xfrm>
            <a:off x="10234041" y="4639908"/>
            <a:ext cx="338203" cy="343708"/>
          </a:xfrm>
          <a:prstGeom prst="rect">
            <a:avLst/>
          </a:prstGeom>
          <a:pattFill prst="diagBrick">
            <a:fgClr>
              <a:schemeClr val="tx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84A2611D-9ED3-064F-81BC-F105D62DCB85}"/>
              </a:ext>
            </a:extLst>
          </p:cNvPr>
          <p:cNvCxnSpPr>
            <a:cxnSpLocks/>
            <a:stCxn id="182" idx="3"/>
            <a:endCxn id="184" idx="1"/>
          </p:cNvCxnSpPr>
          <p:nvPr/>
        </p:nvCxnSpPr>
        <p:spPr>
          <a:xfrm>
            <a:off x="9655188" y="4811491"/>
            <a:ext cx="122642" cy="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89EFF46-7356-FB41-B25B-93AEFD9B7876}"/>
              </a:ext>
            </a:extLst>
          </p:cNvPr>
          <p:cNvCxnSpPr>
            <a:cxnSpLocks/>
            <a:stCxn id="184" idx="3"/>
            <a:endCxn id="186" idx="1"/>
          </p:cNvCxnSpPr>
          <p:nvPr/>
        </p:nvCxnSpPr>
        <p:spPr>
          <a:xfrm>
            <a:off x="10116033" y="4811762"/>
            <a:ext cx="118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4DD726E-EB42-0A44-AA62-EBE2F035B6EB}"/>
              </a:ext>
            </a:extLst>
          </p:cNvPr>
          <p:cNvCxnSpPr>
            <a:cxnSpLocks/>
            <a:stCxn id="172" idx="2"/>
            <a:endCxn id="182" idx="0"/>
          </p:cNvCxnSpPr>
          <p:nvPr/>
        </p:nvCxnSpPr>
        <p:spPr>
          <a:xfrm>
            <a:off x="9486087" y="4492289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87B6FA4-0ECB-944F-A7D7-B118C37D1FB8}"/>
              </a:ext>
            </a:extLst>
          </p:cNvPr>
          <p:cNvCxnSpPr>
            <a:cxnSpLocks/>
            <a:stCxn id="174" idx="2"/>
            <a:endCxn id="184" idx="0"/>
          </p:cNvCxnSpPr>
          <p:nvPr/>
        </p:nvCxnSpPr>
        <p:spPr>
          <a:xfrm>
            <a:off x="9946932" y="449256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FB32D29-7DBB-F84C-96B7-7A033B9E8669}"/>
              </a:ext>
            </a:extLst>
          </p:cNvPr>
          <p:cNvCxnSpPr>
            <a:cxnSpLocks/>
            <a:stCxn id="176" idx="2"/>
            <a:endCxn id="186" idx="0"/>
          </p:cNvCxnSpPr>
          <p:nvPr/>
        </p:nvCxnSpPr>
        <p:spPr>
          <a:xfrm>
            <a:off x="10403143" y="4492560"/>
            <a:ext cx="0" cy="147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5ABFE3CB-6C4C-6C43-81C4-A50B157437A7}"/>
              </a:ext>
            </a:extLst>
          </p:cNvPr>
          <p:cNvCxnSpPr>
            <a:cxnSpLocks/>
            <a:stCxn id="154" idx="3"/>
            <a:endCxn id="172" idx="1"/>
          </p:cNvCxnSpPr>
          <p:nvPr/>
        </p:nvCxnSpPr>
        <p:spPr>
          <a:xfrm>
            <a:off x="9195566" y="4318767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D56160B-4227-7443-B4AF-96E48E25EF0A}"/>
              </a:ext>
            </a:extLst>
          </p:cNvPr>
          <p:cNvCxnSpPr>
            <a:cxnSpLocks/>
            <a:stCxn id="164" idx="3"/>
            <a:endCxn id="182" idx="1"/>
          </p:cNvCxnSpPr>
          <p:nvPr/>
        </p:nvCxnSpPr>
        <p:spPr>
          <a:xfrm>
            <a:off x="9195566" y="4809823"/>
            <a:ext cx="121419" cy="1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F15AD9-668C-D74D-BA31-CC66B84D0C99}"/>
              </a:ext>
            </a:extLst>
          </p:cNvPr>
          <p:cNvCxnSpPr>
            <a:cxnSpLocks/>
            <a:stCxn id="112" idx="2"/>
            <a:endCxn id="150" idx="0"/>
          </p:cNvCxnSpPr>
          <p:nvPr/>
        </p:nvCxnSpPr>
        <p:spPr>
          <a:xfrm>
            <a:off x="8109409" y="399397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8AE6B78-FCA2-624C-A104-4C249237D95D}"/>
              </a:ext>
            </a:extLst>
          </p:cNvPr>
          <p:cNvCxnSpPr>
            <a:cxnSpLocks/>
            <a:stCxn id="114" idx="2"/>
            <a:endCxn id="152" idx="0"/>
          </p:cNvCxnSpPr>
          <p:nvPr/>
        </p:nvCxnSpPr>
        <p:spPr>
          <a:xfrm>
            <a:off x="8570254" y="3994242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DFE6F77F-6461-A241-95D7-96EF55156434}"/>
              </a:ext>
            </a:extLst>
          </p:cNvPr>
          <p:cNvCxnSpPr>
            <a:cxnSpLocks/>
            <a:stCxn id="115" idx="2"/>
            <a:endCxn id="154" idx="0"/>
          </p:cNvCxnSpPr>
          <p:nvPr/>
        </p:nvCxnSpPr>
        <p:spPr>
          <a:xfrm>
            <a:off x="9026465" y="3994242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91C14FC-53F7-D444-BDFB-1DAA17BC02E3}"/>
              </a:ext>
            </a:extLst>
          </p:cNvPr>
          <p:cNvCxnSpPr>
            <a:cxnSpLocks/>
            <a:stCxn id="133" idx="2"/>
            <a:endCxn id="172" idx="0"/>
          </p:cNvCxnSpPr>
          <p:nvPr/>
        </p:nvCxnSpPr>
        <p:spPr>
          <a:xfrm>
            <a:off x="9486087" y="3995910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A70D9D6-3ABB-0349-8367-735E31FD8F5E}"/>
              </a:ext>
            </a:extLst>
          </p:cNvPr>
          <p:cNvCxnSpPr>
            <a:cxnSpLocks/>
            <a:stCxn id="134" idx="2"/>
            <a:endCxn id="174" idx="0"/>
          </p:cNvCxnSpPr>
          <p:nvPr/>
        </p:nvCxnSpPr>
        <p:spPr>
          <a:xfrm>
            <a:off x="9946932" y="399618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98E39E7-CD82-BC47-BC10-3A6305C21A58}"/>
              </a:ext>
            </a:extLst>
          </p:cNvPr>
          <p:cNvCxnSpPr>
            <a:cxnSpLocks/>
            <a:stCxn id="136" idx="2"/>
            <a:endCxn id="176" idx="0"/>
          </p:cNvCxnSpPr>
          <p:nvPr/>
        </p:nvCxnSpPr>
        <p:spPr>
          <a:xfrm>
            <a:off x="10403143" y="3996181"/>
            <a:ext cx="0" cy="152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2311B265-8A9F-0640-AB57-AFEAF140BAB0}"/>
              </a:ext>
            </a:extLst>
          </p:cNvPr>
          <p:cNvSpPr txBox="1"/>
          <p:nvPr/>
        </p:nvSpPr>
        <p:spPr>
          <a:xfrm>
            <a:off x="7879597" y="2720898"/>
            <a:ext cx="2293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Computing Nodes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66C7934-29D3-6F41-8FD8-3B4ADF878EA8}"/>
              </a:ext>
            </a:extLst>
          </p:cNvPr>
          <p:cNvSpPr txBox="1"/>
          <p:nvPr/>
        </p:nvSpPr>
        <p:spPr>
          <a:xfrm>
            <a:off x="6562187" y="5342158"/>
            <a:ext cx="489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Helvetica" pitchFamily="2" charset="0"/>
              </a:rPr>
              <a:t>Now, nodes are enough for the current job.</a:t>
            </a:r>
          </a:p>
        </p:txBody>
      </p:sp>
      <p:cxnSp>
        <p:nvCxnSpPr>
          <p:cNvPr id="113" name="Connector: Elbow 254">
            <a:extLst>
              <a:ext uri="{FF2B5EF4-FFF2-40B4-BE49-F238E27FC236}">
                <a16:creationId xmlns:a16="http://schemas.microsoft.com/office/drawing/2014/main" id="{93B6083B-8F50-4C41-B0E0-7F57DEDC1E6F}"/>
              </a:ext>
            </a:extLst>
          </p:cNvPr>
          <p:cNvCxnSpPr/>
          <p:nvPr/>
        </p:nvCxnSpPr>
        <p:spPr>
          <a:xfrm flipV="1">
            <a:off x="7534839" y="3822117"/>
            <a:ext cx="405468" cy="239508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A33A4E6-36D4-AD41-A17B-F9616FFB0125}"/>
              </a:ext>
            </a:extLst>
          </p:cNvPr>
          <p:cNvSpPr/>
          <p:nvPr/>
        </p:nvSpPr>
        <p:spPr>
          <a:xfrm>
            <a:off x="7964283" y="3658455"/>
            <a:ext cx="310896" cy="310896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B87181A-8FCA-E44E-B979-A525C988B82C}"/>
              </a:ext>
            </a:extLst>
          </p:cNvPr>
          <p:cNvSpPr/>
          <p:nvPr/>
        </p:nvSpPr>
        <p:spPr>
          <a:xfrm>
            <a:off x="8881339" y="3673014"/>
            <a:ext cx="310896" cy="310896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6DE5E98-1215-204C-BE6B-42985DD4E967}"/>
              </a:ext>
            </a:extLst>
          </p:cNvPr>
          <p:cNvSpPr/>
          <p:nvPr/>
        </p:nvSpPr>
        <p:spPr>
          <a:xfrm>
            <a:off x="7954595" y="4154876"/>
            <a:ext cx="310896" cy="310896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pic>
        <p:nvPicPr>
          <p:cNvPr id="108" name="Google Shape;57;p13">
            <a:extLst>
              <a:ext uri="{FF2B5EF4-FFF2-40B4-BE49-F238E27FC236}">
                <a16:creationId xmlns:a16="http://schemas.microsoft.com/office/drawing/2014/main" id="{C0F82555-BAB8-1748-9CAC-33DDDD0878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09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9" grpId="0" animBg="1"/>
      <p:bldP spid="1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B1BF-6FCC-4F4C-8D2F-78547AAE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itchFamily="2" charset="0"/>
              </a:rPr>
              <a:t>Motivation Example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CCC5216A-013C-D843-8308-8CE8940F1468}"/>
              </a:ext>
            </a:extLst>
          </p:cNvPr>
          <p:cNvSpPr/>
          <p:nvPr/>
        </p:nvSpPr>
        <p:spPr>
          <a:xfrm>
            <a:off x="1677726" y="2571046"/>
            <a:ext cx="517520" cy="2300729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63B5B-6228-3043-88B5-DF3E080A5038}"/>
              </a:ext>
            </a:extLst>
          </p:cNvPr>
          <p:cNvSpPr/>
          <p:nvPr/>
        </p:nvSpPr>
        <p:spPr>
          <a:xfrm>
            <a:off x="1714404" y="3701675"/>
            <a:ext cx="437147" cy="3667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30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0AD04C-943E-8C4E-AE25-7C53B75C0CC0}"/>
              </a:ext>
            </a:extLst>
          </p:cNvPr>
          <p:cNvSpPr/>
          <p:nvPr/>
        </p:nvSpPr>
        <p:spPr>
          <a:xfrm>
            <a:off x="1724992" y="41322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F067AE-3ED4-1B4B-BBF5-C087D6E1E30C}"/>
              </a:ext>
            </a:extLst>
          </p:cNvPr>
          <p:cNvSpPr/>
          <p:nvPr/>
        </p:nvSpPr>
        <p:spPr>
          <a:xfrm>
            <a:off x="1533625" y="2577295"/>
            <a:ext cx="3191196" cy="6426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9A0AC-9D0B-BF45-8DAA-30DB951FE7B3}"/>
              </a:ext>
            </a:extLst>
          </p:cNvPr>
          <p:cNvSpPr txBox="1"/>
          <p:nvPr/>
        </p:nvSpPr>
        <p:spPr>
          <a:xfrm>
            <a:off x="1481675" y="2119533"/>
            <a:ext cx="345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Queue (Waiting Jobs)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DFA9D-397D-694F-A796-E06FD9FB9671}"/>
              </a:ext>
            </a:extLst>
          </p:cNvPr>
          <p:cNvSpPr txBox="1"/>
          <p:nvPr/>
        </p:nvSpPr>
        <p:spPr>
          <a:xfrm>
            <a:off x="1633225" y="2719866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1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504FF-E1FB-1A4D-9588-4B1A1224DDED}"/>
              </a:ext>
            </a:extLst>
          </p:cNvPr>
          <p:cNvSpPr txBox="1"/>
          <p:nvPr/>
        </p:nvSpPr>
        <p:spPr>
          <a:xfrm>
            <a:off x="2447665" y="2711325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2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63785-3133-CD4D-92D5-399FDB242982}"/>
              </a:ext>
            </a:extLst>
          </p:cNvPr>
          <p:cNvSpPr txBox="1"/>
          <p:nvPr/>
        </p:nvSpPr>
        <p:spPr>
          <a:xfrm rot="5400000">
            <a:off x="1790013" y="44805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00D970-81E4-0841-A09B-F15E10552BFE}"/>
              </a:ext>
            </a:extLst>
          </p:cNvPr>
          <p:cNvSpPr txBox="1"/>
          <p:nvPr/>
        </p:nvSpPr>
        <p:spPr>
          <a:xfrm>
            <a:off x="3202367" y="2716647"/>
            <a:ext cx="679994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baseline="-25000" dirty="0">
                <a:latin typeface="Helvetica" pitchFamily="2" charset="0"/>
              </a:rPr>
              <a:t>3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9560C-DF4C-C94C-8F32-89D3D243422A}"/>
              </a:ext>
            </a:extLst>
          </p:cNvPr>
          <p:cNvSpPr/>
          <p:nvPr/>
        </p:nvSpPr>
        <p:spPr>
          <a:xfrm>
            <a:off x="5469022" y="3166410"/>
            <a:ext cx="1102768" cy="179043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Helvetica" pitchFamily="2" charset="0"/>
              </a:rPr>
              <a:t>HPC Batch Job Scheduler</a:t>
            </a:r>
            <a:endParaRPr lang="en-US" sz="16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CFDBD-C8D4-914A-9727-391360B95942}"/>
              </a:ext>
            </a:extLst>
          </p:cNvPr>
          <p:cNvSpPr txBox="1"/>
          <p:nvPr/>
        </p:nvSpPr>
        <p:spPr>
          <a:xfrm>
            <a:off x="1650401" y="5071734"/>
            <a:ext cx="26084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s: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 submission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A24542-54C3-AC42-ADD9-9E1873061C2A}"/>
              </a:ext>
            </a:extLst>
          </p:cNvPr>
          <p:cNvSpPr txBox="1"/>
          <p:nvPr/>
        </p:nvSpPr>
        <p:spPr>
          <a:xfrm>
            <a:off x="1228598" y="5515375"/>
            <a:ext cx="449033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n: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the number of processors that a job requests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D721F-9C00-BF4F-9E3C-73F8CF3E9D8A}"/>
              </a:ext>
            </a:extLst>
          </p:cNvPr>
          <p:cNvSpPr txBox="1"/>
          <p:nvPr/>
        </p:nvSpPr>
        <p:spPr>
          <a:xfrm>
            <a:off x="926568" y="6015906"/>
            <a:ext cx="513595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r: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sz="1600" dirty="0">
                <a:latin typeface="Helvetica" pitchFamily="2" charset="0"/>
              </a:rPr>
              <a:t>job’s runtime estimation (or upper bound) from users</a:t>
            </a:r>
          </a:p>
        </p:txBody>
      </p:sp>
      <p:sp>
        <p:nvSpPr>
          <p:cNvPr id="18" name="Rectangle: Rounded Corners 71">
            <a:extLst>
              <a:ext uri="{FF2B5EF4-FFF2-40B4-BE49-F238E27FC236}">
                <a16:creationId xmlns:a16="http://schemas.microsoft.com/office/drawing/2014/main" id="{7034C8DB-E2B4-744B-AA8D-F8A65D09994F}"/>
              </a:ext>
            </a:extLst>
          </p:cNvPr>
          <p:cNvSpPr/>
          <p:nvPr/>
        </p:nvSpPr>
        <p:spPr>
          <a:xfrm>
            <a:off x="2481370" y="2577295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79D1E3-FC2E-F74D-BD6F-21E480CFACC6}"/>
              </a:ext>
            </a:extLst>
          </p:cNvPr>
          <p:cNvSpPr/>
          <p:nvPr/>
        </p:nvSpPr>
        <p:spPr>
          <a:xfrm>
            <a:off x="2518048" y="3697348"/>
            <a:ext cx="437147" cy="3667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20</a:t>
            </a:r>
            <a:endParaRPr 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D69846-8493-BF4F-A53E-0493EAAD40BD}"/>
              </a:ext>
            </a:extLst>
          </p:cNvPr>
          <p:cNvSpPr/>
          <p:nvPr/>
        </p:nvSpPr>
        <p:spPr>
          <a:xfrm>
            <a:off x="2528636" y="4127935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93B7F-4A00-5247-95ED-383CB1D2FF67}"/>
              </a:ext>
            </a:extLst>
          </p:cNvPr>
          <p:cNvSpPr txBox="1"/>
          <p:nvPr/>
        </p:nvSpPr>
        <p:spPr>
          <a:xfrm rot="5400000">
            <a:off x="2593657" y="4476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1B6EBE-F221-AC4E-953D-2C3290629D5D}"/>
              </a:ext>
            </a:extLst>
          </p:cNvPr>
          <p:cNvSpPr/>
          <p:nvPr/>
        </p:nvSpPr>
        <p:spPr>
          <a:xfrm>
            <a:off x="1717500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1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DCF45C-98ED-3445-A9B4-2254DDBF71AD}"/>
              </a:ext>
            </a:extLst>
          </p:cNvPr>
          <p:cNvSpPr/>
          <p:nvPr/>
        </p:nvSpPr>
        <p:spPr>
          <a:xfrm>
            <a:off x="2537401" y="3271195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4" name="Rectangle: Rounded Corners 85">
            <a:extLst>
              <a:ext uri="{FF2B5EF4-FFF2-40B4-BE49-F238E27FC236}">
                <a16:creationId xmlns:a16="http://schemas.microsoft.com/office/drawing/2014/main" id="{EEFC0B94-EA7A-B942-9E7D-68A736C4FD4F}"/>
              </a:ext>
            </a:extLst>
          </p:cNvPr>
          <p:cNvSpPr/>
          <p:nvPr/>
        </p:nvSpPr>
        <p:spPr>
          <a:xfrm>
            <a:off x="3261642" y="2589922"/>
            <a:ext cx="517520" cy="2290153"/>
          </a:xfrm>
          <a:prstGeom prst="round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908"/>
                      <a:gd name="connsiteY0" fmla="*/ 97153 h 1771146"/>
                      <a:gd name="connsiteX1" fmla="*/ 97153 w 582908"/>
                      <a:gd name="connsiteY1" fmla="*/ 0 h 1771146"/>
                      <a:gd name="connsiteX2" fmla="*/ 485755 w 582908"/>
                      <a:gd name="connsiteY2" fmla="*/ 0 h 1771146"/>
                      <a:gd name="connsiteX3" fmla="*/ 582908 w 582908"/>
                      <a:gd name="connsiteY3" fmla="*/ 97153 h 1771146"/>
                      <a:gd name="connsiteX4" fmla="*/ 582908 w 582908"/>
                      <a:gd name="connsiteY4" fmla="*/ 575461 h 1771146"/>
                      <a:gd name="connsiteX5" fmla="*/ 582908 w 582908"/>
                      <a:gd name="connsiteY5" fmla="*/ 1132611 h 1771146"/>
                      <a:gd name="connsiteX6" fmla="*/ 582908 w 582908"/>
                      <a:gd name="connsiteY6" fmla="*/ 1673993 h 1771146"/>
                      <a:gd name="connsiteX7" fmla="*/ 485755 w 582908"/>
                      <a:gd name="connsiteY7" fmla="*/ 1771146 h 1771146"/>
                      <a:gd name="connsiteX8" fmla="*/ 97153 w 582908"/>
                      <a:gd name="connsiteY8" fmla="*/ 1771146 h 1771146"/>
                      <a:gd name="connsiteX9" fmla="*/ 0 w 582908"/>
                      <a:gd name="connsiteY9" fmla="*/ 1673993 h 1771146"/>
                      <a:gd name="connsiteX10" fmla="*/ 0 w 582908"/>
                      <a:gd name="connsiteY10" fmla="*/ 1116843 h 1771146"/>
                      <a:gd name="connsiteX11" fmla="*/ 0 w 582908"/>
                      <a:gd name="connsiteY11" fmla="*/ 575461 h 1771146"/>
                      <a:gd name="connsiteX12" fmla="*/ 0 w 582908"/>
                      <a:gd name="connsiteY12" fmla="*/ 97153 h 1771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2908" h="1771146" fill="none" extrusionOk="0">
                        <a:moveTo>
                          <a:pt x="0" y="97153"/>
                        </a:moveTo>
                        <a:cubicBezTo>
                          <a:pt x="-15354" y="46018"/>
                          <a:pt x="34937" y="-5907"/>
                          <a:pt x="97153" y="0"/>
                        </a:cubicBezTo>
                        <a:cubicBezTo>
                          <a:pt x="238420" y="-4524"/>
                          <a:pt x="351111" y="34797"/>
                          <a:pt x="485755" y="0"/>
                        </a:cubicBezTo>
                        <a:cubicBezTo>
                          <a:pt x="534796" y="-13882"/>
                          <a:pt x="587601" y="42544"/>
                          <a:pt x="582908" y="97153"/>
                        </a:cubicBezTo>
                        <a:cubicBezTo>
                          <a:pt x="631613" y="251842"/>
                          <a:pt x="569181" y="409720"/>
                          <a:pt x="582908" y="575461"/>
                        </a:cubicBezTo>
                        <a:cubicBezTo>
                          <a:pt x="596635" y="741202"/>
                          <a:pt x="540192" y="870382"/>
                          <a:pt x="582908" y="1132611"/>
                        </a:cubicBezTo>
                        <a:cubicBezTo>
                          <a:pt x="625624" y="1394840"/>
                          <a:pt x="551666" y="1479554"/>
                          <a:pt x="582908" y="1673993"/>
                        </a:cubicBezTo>
                        <a:cubicBezTo>
                          <a:pt x="589022" y="1739755"/>
                          <a:pt x="533475" y="1774276"/>
                          <a:pt x="485755" y="1771146"/>
                        </a:cubicBezTo>
                        <a:cubicBezTo>
                          <a:pt x="387253" y="1795968"/>
                          <a:pt x="176976" y="1744868"/>
                          <a:pt x="97153" y="1771146"/>
                        </a:cubicBezTo>
                        <a:cubicBezTo>
                          <a:pt x="44413" y="1768327"/>
                          <a:pt x="2477" y="1730328"/>
                          <a:pt x="0" y="1673993"/>
                        </a:cubicBezTo>
                        <a:cubicBezTo>
                          <a:pt x="-50231" y="1406641"/>
                          <a:pt x="12103" y="1233792"/>
                          <a:pt x="0" y="1116843"/>
                        </a:cubicBezTo>
                        <a:cubicBezTo>
                          <a:pt x="-12103" y="999894"/>
                          <a:pt x="51763" y="690352"/>
                          <a:pt x="0" y="575461"/>
                        </a:cubicBezTo>
                        <a:cubicBezTo>
                          <a:pt x="-51763" y="460570"/>
                          <a:pt x="45308" y="268870"/>
                          <a:pt x="0" y="97153"/>
                        </a:cubicBezTo>
                        <a:close/>
                      </a:path>
                      <a:path w="582908" h="1771146" stroke="0" extrusionOk="0">
                        <a:moveTo>
                          <a:pt x="0" y="97153"/>
                        </a:moveTo>
                        <a:cubicBezTo>
                          <a:pt x="-7672" y="38765"/>
                          <a:pt x="34569" y="3351"/>
                          <a:pt x="97153" y="0"/>
                        </a:cubicBezTo>
                        <a:cubicBezTo>
                          <a:pt x="271897" y="-20043"/>
                          <a:pt x="326960" y="42008"/>
                          <a:pt x="485755" y="0"/>
                        </a:cubicBezTo>
                        <a:cubicBezTo>
                          <a:pt x="530389" y="-6862"/>
                          <a:pt x="578016" y="53537"/>
                          <a:pt x="582908" y="97153"/>
                        </a:cubicBezTo>
                        <a:cubicBezTo>
                          <a:pt x="618619" y="264165"/>
                          <a:pt x="559355" y="366838"/>
                          <a:pt x="582908" y="622766"/>
                        </a:cubicBezTo>
                        <a:cubicBezTo>
                          <a:pt x="606461" y="878694"/>
                          <a:pt x="577746" y="883750"/>
                          <a:pt x="582908" y="1132611"/>
                        </a:cubicBezTo>
                        <a:cubicBezTo>
                          <a:pt x="588070" y="1381473"/>
                          <a:pt x="562076" y="1556690"/>
                          <a:pt x="582908" y="1673993"/>
                        </a:cubicBezTo>
                        <a:cubicBezTo>
                          <a:pt x="581260" y="1711934"/>
                          <a:pt x="533605" y="1779215"/>
                          <a:pt x="485755" y="1771146"/>
                        </a:cubicBezTo>
                        <a:cubicBezTo>
                          <a:pt x="336960" y="1772275"/>
                          <a:pt x="266958" y="1753988"/>
                          <a:pt x="97153" y="1771146"/>
                        </a:cubicBezTo>
                        <a:cubicBezTo>
                          <a:pt x="31571" y="1770464"/>
                          <a:pt x="1751" y="1722848"/>
                          <a:pt x="0" y="1673993"/>
                        </a:cubicBezTo>
                        <a:cubicBezTo>
                          <a:pt x="-1155" y="1563043"/>
                          <a:pt x="28021" y="1282794"/>
                          <a:pt x="0" y="1132611"/>
                        </a:cubicBezTo>
                        <a:cubicBezTo>
                          <a:pt x="-28021" y="982428"/>
                          <a:pt x="27572" y="853093"/>
                          <a:pt x="0" y="575461"/>
                        </a:cubicBezTo>
                        <a:cubicBezTo>
                          <a:pt x="-27572" y="297829"/>
                          <a:pt x="17428" y="249075"/>
                          <a:pt x="0" y="9715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2BBD9A-A3AB-F643-A428-6071C8BE700A}"/>
              </a:ext>
            </a:extLst>
          </p:cNvPr>
          <p:cNvSpPr/>
          <p:nvPr/>
        </p:nvSpPr>
        <p:spPr>
          <a:xfrm>
            <a:off x="3298320" y="3709975"/>
            <a:ext cx="437147" cy="36671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Helvetica" pitchFamily="2" charset="0"/>
              </a:rPr>
              <a:t>12</a:t>
            </a:r>
            <a:endParaRPr lang="en-US" dirty="0">
              <a:solidFill>
                <a:schemeClr val="accent2"/>
              </a:solidFill>
              <a:latin typeface="Helvetica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9982C7-4CC5-C645-B630-A96184A78461}"/>
              </a:ext>
            </a:extLst>
          </p:cNvPr>
          <p:cNvSpPr/>
          <p:nvPr/>
        </p:nvSpPr>
        <p:spPr>
          <a:xfrm>
            <a:off x="3308908" y="4140562"/>
            <a:ext cx="437147" cy="36671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r</a:t>
            </a:r>
            <a:r>
              <a:rPr lang="en-US" altLang="zh-CN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9C5944-E373-5046-97ED-95F229E61758}"/>
              </a:ext>
            </a:extLst>
          </p:cNvPr>
          <p:cNvSpPr txBox="1"/>
          <p:nvPr/>
        </p:nvSpPr>
        <p:spPr>
          <a:xfrm rot="5400000">
            <a:off x="3373929" y="44888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256CEB-4AC6-1E40-8990-69834BD54216}"/>
              </a:ext>
            </a:extLst>
          </p:cNvPr>
          <p:cNvSpPr/>
          <p:nvPr/>
        </p:nvSpPr>
        <p:spPr>
          <a:xfrm>
            <a:off x="3317673" y="3283822"/>
            <a:ext cx="437147" cy="366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en-US" altLang="zh-CN" b="1" baseline="-25000" dirty="0">
                <a:solidFill>
                  <a:schemeClr val="tx1"/>
                </a:solidFill>
                <a:latin typeface="Helvetica" pitchFamily="2" charset="0"/>
              </a:rPr>
              <a:t>3</a:t>
            </a:r>
            <a:endParaRPr lang="en-US" b="1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29" name="Connector: Elbow 95">
            <a:extLst>
              <a:ext uri="{FF2B5EF4-FFF2-40B4-BE49-F238E27FC236}">
                <a16:creationId xmlns:a16="http://schemas.microsoft.com/office/drawing/2014/main" id="{11AA8DBC-0037-9C4E-BB23-18C95134C150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4724821" y="2898621"/>
            <a:ext cx="744201" cy="1163005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48A71F-B2C1-3F4C-A41C-D665E39C754F}"/>
              </a:ext>
            </a:extLst>
          </p:cNvPr>
          <p:cNvSpPr txBox="1"/>
          <p:nvPr/>
        </p:nvSpPr>
        <p:spPr>
          <a:xfrm>
            <a:off x="6896523" y="3876959"/>
            <a:ext cx="679994" cy="369332"/>
          </a:xfrm>
          <a:prstGeom prst="rect">
            <a:avLst/>
          </a:prstGeom>
          <a:pattFill prst="divot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i="1" baseline="-25000" dirty="0">
                <a:latin typeface="Helvetica" pitchFamily="2" charset="0"/>
              </a:rPr>
              <a:t>3</a:t>
            </a:r>
            <a:endParaRPr lang="en-US" b="1" i="1" dirty="0">
              <a:latin typeface="Helvetica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BCEB94-071C-B949-A950-89367A3E3DD3}"/>
              </a:ext>
            </a:extLst>
          </p:cNvPr>
          <p:cNvCxnSpPr>
            <a:stCxn id="13" idx="3"/>
            <a:endCxn id="30" idx="1"/>
          </p:cNvCxnSpPr>
          <p:nvPr/>
        </p:nvCxnSpPr>
        <p:spPr>
          <a:xfrm flipV="1">
            <a:off x="6571790" y="4061625"/>
            <a:ext cx="32473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254">
            <a:extLst>
              <a:ext uri="{FF2B5EF4-FFF2-40B4-BE49-F238E27FC236}">
                <a16:creationId xmlns:a16="http://schemas.microsoft.com/office/drawing/2014/main" id="{4768DE1C-C40E-024B-9702-A6D9761B5F9F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576517" y="4061625"/>
            <a:ext cx="1064620" cy="51553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03081D-5CC5-BA44-BB2F-67C531B9BFB7}"/>
              </a:ext>
            </a:extLst>
          </p:cNvPr>
          <p:cNvGrpSpPr/>
          <p:nvPr/>
        </p:nvGrpSpPr>
        <p:grpSpPr>
          <a:xfrm>
            <a:off x="8661153" y="2734034"/>
            <a:ext cx="2692647" cy="2262718"/>
            <a:chOff x="7879597" y="2720898"/>
            <a:chExt cx="2692647" cy="226271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FF04E-F727-0643-8867-0D081FCD271A}"/>
                </a:ext>
              </a:extLst>
            </p:cNvPr>
            <p:cNvSpPr/>
            <p:nvPr/>
          </p:nvSpPr>
          <p:spPr>
            <a:xfrm>
              <a:off x="7940307" y="3159207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62C8F2-3F93-9044-887B-8533B51ABD75}"/>
                </a:ext>
              </a:extLst>
            </p:cNvPr>
            <p:cNvSpPr/>
            <p:nvPr/>
          </p:nvSpPr>
          <p:spPr>
            <a:xfrm>
              <a:off x="8401152" y="3159478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9B49431-B6CF-254A-AD75-8E14AA5450B0}"/>
                </a:ext>
              </a:extLst>
            </p:cNvPr>
            <p:cNvSpPr/>
            <p:nvPr/>
          </p:nvSpPr>
          <p:spPr>
            <a:xfrm>
              <a:off x="8857363" y="3159478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FB9300-347E-CF4F-8735-6766F7E862D9}"/>
                </a:ext>
              </a:extLst>
            </p:cNvPr>
            <p:cNvCxnSpPr>
              <a:stCxn id="34" idx="3"/>
              <a:endCxn id="35" idx="1"/>
            </p:cNvCxnSpPr>
            <p:nvPr/>
          </p:nvCxnSpPr>
          <p:spPr>
            <a:xfrm>
              <a:off x="8278510" y="3331061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CD1FE8-3506-5A41-BC9D-61A52FC325BF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8739355" y="3331332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A40077-9513-F74D-8EDF-AA935228E221}"/>
                </a:ext>
              </a:extLst>
            </p:cNvPr>
            <p:cNvSpPr/>
            <p:nvPr/>
          </p:nvSpPr>
          <p:spPr>
            <a:xfrm>
              <a:off x="7940307" y="3650263"/>
              <a:ext cx="338203" cy="343708"/>
            </a:xfrm>
            <a:prstGeom prst="rect">
              <a:avLst/>
            </a:prstGeom>
            <a:pattFill prst="pct20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37E6BC-5BE9-684A-B2A9-BDE3A4922F72}"/>
                </a:ext>
              </a:extLst>
            </p:cNvPr>
            <p:cNvSpPr/>
            <p:nvPr/>
          </p:nvSpPr>
          <p:spPr>
            <a:xfrm>
              <a:off x="8401152" y="3650534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871439-0642-FE4B-8ED6-E2FFA0086D29}"/>
                </a:ext>
              </a:extLst>
            </p:cNvPr>
            <p:cNvSpPr/>
            <p:nvPr/>
          </p:nvSpPr>
          <p:spPr>
            <a:xfrm>
              <a:off x="8857363" y="3650534"/>
              <a:ext cx="338203" cy="343708"/>
            </a:xfrm>
            <a:prstGeom prst="rect">
              <a:avLst/>
            </a:prstGeom>
            <a:pattFill prst="pct20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21C07B2-7B02-D74A-8551-71020AA20733}"/>
                </a:ext>
              </a:extLst>
            </p:cNvPr>
            <p:cNvCxnSpPr>
              <a:cxnSpLocks/>
              <a:stCxn id="39" idx="3"/>
              <a:endCxn id="40" idx="1"/>
            </p:cNvCxnSpPr>
            <p:nvPr/>
          </p:nvCxnSpPr>
          <p:spPr>
            <a:xfrm>
              <a:off x="8278510" y="3822117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5B4F3D-B9D9-A842-9260-A23419B22512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>
              <a:off x="8739355" y="3822388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C5BDDC8-155F-DE47-95C9-8462C3F565CE}"/>
                </a:ext>
              </a:extLst>
            </p:cNvPr>
            <p:cNvCxnSpPr>
              <a:cxnSpLocks/>
              <a:stCxn id="34" idx="2"/>
              <a:endCxn id="39" idx="0"/>
            </p:cNvCxnSpPr>
            <p:nvPr/>
          </p:nvCxnSpPr>
          <p:spPr>
            <a:xfrm>
              <a:off x="8109409" y="3502915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0DC8F6E-7AF4-554B-BFDC-AB825BA71B80}"/>
                </a:ext>
              </a:extLst>
            </p:cNvPr>
            <p:cNvCxnSpPr>
              <a:cxnSpLocks/>
              <a:stCxn id="35" idx="2"/>
              <a:endCxn id="40" idx="0"/>
            </p:cNvCxnSpPr>
            <p:nvPr/>
          </p:nvCxnSpPr>
          <p:spPr>
            <a:xfrm>
              <a:off x="8570254" y="3503186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6F291AC-0D65-2243-A72D-8C5452C3C02B}"/>
                </a:ext>
              </a:extLst>
            </p:cNvPr>
            <p:cNvCxnSpPr>
              <a:cxnSpLocks/>
              <a:stCxn id="36" idx="2"/>
              <a:endCxn id="41" idx="0"/>
            </p:cNvCxnSpPr>
            <p:nvPr/>
          </p:nvCxnSpPr>
          <p:spPr>
            <a:xfrm>
              <a:off x="9026465" y="3503186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8F43D2A-3DD0-3F48-9682-2CA8E83B75D5}"/>
                </a:ext>
              </a:extLst>
            </p:cNvPr>
            <p:cNvSpPr/>
            <p:nvPr/>
          </p:nvSpPr>
          <p:spPr>
            <a:xfrm>
              <a:off x="9316985" y="3161146"/>
              <a:ext cx="338203" cy="343708"/>
            </a:xfrm>
            <a:prstGeom prst="rect">
              <a:avLst/>
            </a:prstGeom>
            <a:pattFill prst="pct20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F54B77F-EF91-C448-8A90-037D28E1E2F7}"/>
                </a:ext>
              </a:extLst>
            </p:cNvPr>
            <p:cNvSpPr/>
            <p:nvPr/>
          </p:nvSpPr>
          <p:spPr>
            <a:xfrm>
              <a:off x="9777830" y="3161417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D3ECB2-62A1-C34B-8F66-D7E6248FC738}"/>
                </a:ext>
              </a:extLst>
            </p:cNvPr>
            <p:cNvSpPr/>
            <p:nvPr/>
          </p:nvSpPr>
          <p:spPr>
            <a:xfrm>
              <a:off x="10234041" y="3161417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B44B5F3-F28B-A649-92EE-C6C1E25F7EB2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9655188" y="3333000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2BB6CA9-99A0-4F44-877B-9AC27C2D9CEC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10116033" y="3333271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9DB823-8024-2541-BBC6-B46C4AAB69AF}"/>
                </a:ext>
              </a:extLst>
            </p:cNvPr>
            <p:cNvSpPr/>
            <p:nvPr/>
          </p:nvSpPr>
          <p:spPr>
            <a:xfrm>
              <a:off x="9316985" y="3652202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9CC91B9-E29F-B643-85AE-EC6D278DB49C}"/>
                </a:ext>
              </a:extLst>
            </p:cNvPr>
            <p:cNvSpPr/>
            <p:nvPr/>
          </p:nvSpPr>
          <p:spPr>
            <a:xfrm>
              <a:off x="9777830" y="3652473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1634C03-BD24-3B4A-ABB0-C4595D064C59}"/>
                </a:ext>
              </a:extLst>
            </p:cNvPr>
            <p:cNvSpPr/>
            <p:nvPr/>
          </p:nvSpPr>
          <p:spPr>
            <a:xfrm>
              <a:off x="10234041" y="3652473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D6C173-402F-EA4A-86BC-2B0B79120844}"/>
                </a:ext>
              </a:extLst>
            </p:cNvPr>
            <p:cNvCxnSpPr>
              <a:cxnSpLocks/>
              <a:stCxn id="52" idx="3"/>
              <a:endCxn id="53" idx="1"/>
            </p:cNvCxnSpPr>
            <p:nvPr/>
          </p:nvCxnSpPr>
          <p:spPr>
            <a:xfrm>
              <a:off x="9655188" y="3824056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ED6F79F-D8AF-3A41-8A4D-FFDBBBC8732E}"/>
                </a:ext>
              </a:extLst>
            </p:cNvPr>
            <p:cNvCxnSpPr>
              <a:cxnSpLocks/>
              <a:stCxn id="53" idx="3"/>
              <a:endCxn id="54" idx="1"/>
            </p:cNvCxnSpPr>
            <p:nvPr/>
          </p:nvCxnSpPr>
          <p:spPr>
            <a:xfrm>
              <a:off x="10116033" y="3824327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252967C-BD08-184D-9AE9-8A9A895877F6}"/>
                </a:ext>
              </a:extLst>
            </p:cNvPr>
            <p:cNvCxnSpPr>
              <a:cxnSpLocks/>
              <a:stCxn id="47" idx="2"/>
              <a:endCxn id="52" idx="0"/>
            </p:cNvCxnSpPr>
            <p:nvPr/>
          </p:nvCxnSpPr>
          <p:spPr>
            <a:xfrm>
              <a:off x="9486087" y="3504854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6B04853-19A2-A047-8E5E-3987E441A21A}"/>
                </a:ext>
              </a:extLst>
            </p:cNvPr>
            <p:cNvCxnSpPr>
              <a:cxnSpLocks/>
              <a:stCxn id="48" idx="2"/>
              <a:endCxn id="53" idx="0"/>
            </p:cNvCxnSpPr>
            <p:nvPr/>
          </p:nvCxnSpPr>
          <p:spPr>
            <a:xfrm>
              <a:off x="9946932" y="3505125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807373-4BE6-6643-A758-30E7BC23C750}"/>
                </a:ext>
              </a:extLst>
            </p:cNvPr>
            <p:cNvCxnSpPr>
              <a:cxnSpLocks/>
              <a:stCxn id="49" idx="2"/>
              <a:endCxn id="54" idx="0"/>
            </p:cNvCxnSpPr>
            <p:nvPr/>
          </p:nvCxnSpPr>
          <p:spPr>
            <a:xfrm>
              <a:off x="10403143" y="3505125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F165329-A9CF-F442-B888-D72EA0C2F84F}"/>
                </a:ext>
              </a:extLst>
            </p:cNvPr>
            <p:cNvCxnSpPr>
              <a:cxnSpLocks/>
              <a:stCxn id="36" idx="3"/>
              <a:endCxn id="47" idx="1"/>
            </p:cNvCxnSpPr>
            <p:nvPr/>
          </p:nvCxnSpPr>
          <p:spPr>
            <a:xfrm>
              <a:off x="9195566" y="3331332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AEEB831-A568-194B-A3FA-35AE3769E801}"/>
                </a:ext>
              </a:extLst>
            </p:cNvPr>
            <p:cNvCxnSpPr>
              <a:cxnSpLocks/>
              <a:stCxn id="41" idx="3"/>
              <a:endCxn id="52" idx="1"/>
            </p:cNvCxnSpPr>
            <p:nvPr/>
          </p:nvCxnSpPr>
          <p:spPr>
            <a:xfrm>
              <a:off x="9195566" y="3822388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2538504-0AA6-A546-8FBF-8D677138883D}"/>
                </a:ext>
              </a:extLst>
            </p:cNvPr>
            <p:cNvSpPr/>
            <p:nvPr/>
          </p:nvSpPr>
          <p:spPr>
            <a:xfrm>
              <a:off x="7940307" y="4146642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015960-1F91-AA46-BEAE-FAF246D2EA85}"/>
                </a:ext>
              </a:extLst>
            </p:cNvPr>
            <p:cNvSpPr/>
            <p:nvPr/>
          </p:nvSpPr>
          <p:spPr>
            <a:xfrm>
              <a:off x="8401152" y="4146913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B13D129-10A6-6647-B942-DAA2D0547018}"/>
                </a:ext>
              </a:extLst>
            </p:cNvPr>
            <p:cNvSpPr/>
            <p:nvPr/>
          </p:nvSpPr>
          <p:spPr>
            <a:xfrm>
              <a:off x="8857363" y="4146913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095E405-8BFE-E845-A6FD-D36CF66E3454}"/>
                </a:ext>
              </a:extLst>
            </p:cNvPr>
            <p:cNvCxnSpPr>
              <a:cxnSpLocks/>
              <a:stCxn id="62" idx="3"/>
              <a:endCxn id="63" idx="1"/>
            </p:cNvCxnSpPr>
            <p:nvPr/>
          </p:nvCxnSpPr>
          <p:spPr>
            <a:xfrm>
              <a:off x="8278510" y="4318496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AFBA1A0-0723-B547-A811-78D42C4075BE}"/>
                </a:ext>
              </a:extLst>
            </p:cNvPr>
            <p:cNvCxnSpPr>
              <a:cxnSpLocks/>
              <a:stCxn id="63" idx="3"/>
              <a:endCxn id="64" idx="1"/>
            </p:cNvCxnSpPr>
            <p:nvPr/>
          </p:nvCxnSpPr>
          <p:spPr>
            <a:xfrm>
              <a:off x="8739355" y="4318767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0B415A8-0A7A-6B49-A2AD-FFBF7BB4BB45}"/>
                </a:ext>
              </a:extLst>
            </p:cNvPr>
            <p:cNvSpPr/>
            <p:nvPr/>
          </p:nvSpPr>
          <p:spPr>
            <a:xfrm>
              <a:off x="7940307" y="4637698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93D05A-6FF3-5344-9061-E3B5DAAB3BF5}"/>
                </a:ext>
              </a:extLst>
            </p:cNvPr>
            <p:cNvSpPr/>
            <p:nvPr/>
          </p:nvSpPr>
          <p:spPr>
            <a:xfrm>
              <a:off x="8401152" y="4637969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A413044-3302-4848-999F-BF9B9433239E}"/>
                </a:ext>
              </a:extLst>
            </p:cNvPr>
            <p:cNvSpPr/>
            <p:nvPr/>
          </p:nvSpPr>
          <p:spPr>
            <a:xfrm>
              <a:off x="8857363" y="4637969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252EC48-E69B-7B42-A1AE-50D4C3561A74}"/>
                </a:ext>
              </a:extLst>
            </p:cNvPr>
            <p:cNvCxnSpPr>
              <a:cxnSpLocks/>
              <a:stCxn id="67" idx="3"/>
              <a:endCxn id="68" idx="1"/>
            </p:cNvCxnSpPr>
            <p:nvPr/>
          </p:nvCxnSpPr>
          <p:spPr>
            <a:xfrm>
              <a:off x="8278510" y="4809552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46654A8-F28E-3040-9871-754EC7E9E9F0}"/>
                </a:ext>
              </a:extLst>
            </p:cNvPr>
            <p:cNvCxnSpPr>
              <a:cxnSpLocks/>
              <a:stCxn id="68" idx="3"/>
              <a:endCxn id="69" idx="1"/>
            </p:cNvCxnSpPr>
            <p:nvPr/>
          </p:nvCxnSpPr>
          <p:spPr>
            <a:xfrm>
              <a:off x="8739355" y="4809823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020D2C2-B1BA-8540-84AF-E6B0B0076737}"/>
                </a:ext>
              </a:extLst>
            </p:cNvPr>
            <p:cNvCxnSpPr>
              <a:cxnSpLocks/>
              <a:stCxn id="62" idx="2"/>
              <a:endCxn id="67" idx="0"/>
            </p:cNvCxnSpPr>
            <p:nvPr/>
          </p:nvCxnSpPr>
          <p:spPr>
            <a:xfrm>
              <a:off x="8109409" y="4490350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F117A09-4CB5-074A-9B36-A0C65B930D57}"/>
                </a:ext>
              </a:extLst>
            </p:cNvPr>
            <p:cNvCxnSpPr>
              <a:cxnSpLocks/>
              <a:stCxn id="63" idx="2"/>
              <a:endCxn id="68" idx="0"/>
            </p:cNvCxnSpPr>
            <p:nvPr/>
          </p:nvCxnSpPr>
          <p:spPr>
            <a:xfrm>
              <a:off x="8570254" y="4490621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A039E3A-5719-F84A-91CA-7FE05EAEAD46}"/>
                </a:ext>
              </a:extLst>
            </p:cNvPr>
            <p:cNvCxnSpPr>
              <a:cxnSpLocks/>
              <a:stCxn id="64" idx="2"/>
              <a:endCxn id="69" idx="0"/>
            </p:cNvCxnSpPr>
            <p:nvPr/>
          </p:nvCxnSpPr>
          <p:spPr>
            <a:xfrm>
              <a:off x="9026465" y="4490621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3170A75-1EB5-1543-9249-DBA2FF4B07F0}"/>
                </a:ext>
              </a:extLst>
            </p:cNvPr>
            <p:cNvSpPr/>
            <p:nvPr/>
          </p:nvSpPr>
          <p:spPr>
            <a:xfrm>
              <a:off x="9316985" y="4148581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DEB91C4-88E8-9C45-B600-8DE6BB81DA48}"/>
                </a:ext>
              </a:extLst>
            </p:cNvPr>
            <p:cNvSpPr/>
            <p:nvPr/>
          </p:nvSpPr>
          <p:spPr>
            <a:xfrm>
              <a:off x="9777830" y="4148852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EDF3F05-553D-1344-82BB-327111ACC4CF}"/>
                </a:ext>
              </a:extLst>
            </p:cNvPr>
            <p:cNvSpPr/>
            <p:nvPr/>
          </p:nvSpPr>
          <p:spPr>
            <a:xfrm>
              <a:off x="10234041" y="4148852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ABB54A6-5CCE-964A-BA78-A1B2D87BFC9E}"/>
                </a:ext>
              </a:extLst>
            </p:cNvPr>
            <p:cNvCxnSpPr>
              <a:cxnSpLocks/>
              <a:stCxn id="75" idx="3"/>
              <a:endCxn id="76" idx="1"/>
            </p:cNvCxnSpPr>
            <p:nvPr/>
          </p:nvCxnSpPr>
          <p:spPr>
            <a:xfrm>
              <a:off x="9655188" y="4320435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CB849B6-8EC9-E94A-BB40-75AF2CE9F1FE}"/>
                </a:ext>
              </a:extLst>
            </p:cNvPr>
            <p:cNvCxnSpPr>
              <a:cxnSpLocks/>
              <a:stCxn id="76" idx="3"/>
              <a:endCxn id="77" idx="1"/>
            </p:cNvCxnSpPr>
            <p:nvPr/>
          </p:nvCxnSpPr>
          <p:spPr>
            <a:xfrm>
              <a:off x="10116033" y="4320706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0447AE8-6804-054C-B1AB-73C8042A3DB5}"/>
                </a:ext>
              </a:extLst>
            </p:cNvPr>
            <p:cNvSpPr/>
            <p:nvPr/>
          </p:nvSpPr>
          <p:spPr>
            <a:xfrm>
              <a:off x="9316985" y="4639637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DB66D35-C71B-2046-AC2D-CD565FBC44CD}"/>
                </a:ext>
              </a:extLst>
            </p:cNvPr>
            <p:cNvSpPr/>
            <p:nvPr/>
          </p:nvSpPr>
          <p:spPr>
            <a:xfrm>
              <a:off x="9777830" y="4639908"/>
              <a:ext cx="338203" cy="3437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D22BB9F-2E82-1249-B72E-63DA6C7A2117}"/>
                </a:ext>
              </a:extLst>
            </p:cNvPr>
            <p:cNvSpPr/>
            <p:nvPr/>
          </p:nvSpPr>
          <p:spPr>
            <a:xfrm>
              <a:off x="10234041" y="4639908"/>
              <a:ext cx="338203" cy="343708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5A360DC-604F-E247-B534-BCC6D628BDB4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>
            <a:xfrm>
              <a:off x="9655188" y="4811491"/>
              <a:ext cx="122642" cy="2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F2632A5-6D19-2E4C-A342-D27A1AC1AD90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>
              <a:off x="10116033" y="4811762"/>
              <a:ext cx="1180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D76168F-EB88-E74C-B2BD-4A7A1FBF3139}"/>
                </a:ext>
              </a:extLst>
            </p:cNvPr>
            <p:cNvCxnSpPr>
              <a:cxnSpLocks/>
              <a:stCxn id="75" idx="2"/>
              <a:endCxn id="80" idx="0"/>
            </p:cNvCxnSpPr>
            <p:nvPr/>
          </p:nvCxnSpPr>
          <p:spPr>
            <a:xfrm>
              <a:off x="9486087" y="4492289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A4C0200-FAF0-BE45-B0E3-F34832EE0201}"/>
                </a:ext>
              </a:extLst>
            </p:cNvPr>
            <p:cNvCxnSpPr>
              <a:cxnSpLocks/>
              <a:stCxn id="76" idx="2"/>
              <a:endCxn id="81" idx="0"/>
            </p:cNvCxnSpPr>
            <p:nvPr/>
          </p:nvCxnSpPr>
          <p:spPr>
            <a:xfrm>
              <a:off x="9946932" y="4492560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AABB3A-4EC8-1549-AB85-72DDD8FF19C5}"/>
                </a:ext>
              </a:extLst>
            </p:cNvPr>
            <p:cNvCxnSpPr>
              <a:cxnSpLocks/>
              <a:stCxn id="77" idx="2"/>
              <a:endCxn id="82" idx="0"/>
            </p:cNvCxnSpPr>
            <p:nvPr/>
          </p:nvCxnSpPr>
          <p:spPr>
            <a:xfrm>
              <a:off x="10403143" y="4492560"/>
              <a:ext cx="0" cy="1473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9243CA3-5B33-5C49-BB69-D61FEF3CA15C}"/>
                </a:ext>
              </a:extLst>
            </p:cNvPr>
            <p:cNvCxnSpPr>
              <a:cxnSpLocks/>
              <a:stCxn id="64" idx="3"/>
              <a:endCxn id="75" idx="1"/>
            </p:cNvCxnSpPr>
            <p:nvPr/>
          </p:nvCxnSpPr>
          <p:spPr>
            <a:xfrm>
              <a:off x="9195566" y="4318767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D65F33E-3C20-9742-BE81-309AAFB2A490}"/>
                </a:ext>
              </a:extLst>
            </p:cNvPr>
            <p:cNvCxnSpPr>
              <a:cxnSpLocks/>
              <a:stCxn id="69" idx="3"/>
              <a:endCxn id="80" idx="1"/>
            </p:cNvCxnSpPr>
            <p:nvPr/>
          </p:nvCxnSpPr>
          <p:spPr>
            <a:xfrm>
              <a:off x="9195566" y="4809823"/>
              <a:ext cx="121419" cy="1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29BDC3B-5289-DB4A-8DD3-8B5401A28CB3}"/>
                </a:ext>
              </a:extLst>
            </p:cNvPr>
            <p:cNvCxnSpPr>
              <a:cxnSpLocks/>
              <a:stCxn id="39" idx="2"/>
              <a:endCxn id="62" idx="0"/>
            </p:cNvCxnSpPr>
            <p:nvPr/>
          </p:nvCxnSpPr>
          <p:spPr>
            <a:xfrm>
              <a:off x="8109409" y="3993971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273F846-446D-3649-A9F1-915820EE71D6}"/>
                </a:ext>
              </a:extLst>
            </p:cNvPr>
            <p:cNvCxnSpPr>
              <a:cxnSpLocks/>
              <a:stCxn id="40" idx="2"/>
              <a:endCxn id="63" idx="0"/>
            </p:cNvCxnSpPr>
            <p:nvPr/>
          </p:nvCxnSpPr>
          <p:spPr>
            <a:xfrm>
              <a:off x="8570254" y="3994242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4228B12-0908-904B-966F-93800BAF3824}"/>
                </a:ext>
              </a:extLst>
            </p:cNvPr>
            <p:cNvCxnSpPr>
              <a:cxnSpLocks/>
              <a:stCxn id="41" idx="2"/>
              <a:endCxn id="64" idx="0"/>
            </p:cNvCxnSpPr>
            <p:nvPr/>
          </p:nvCxnSpPr>
          <p:spPr>
            <a:xfrm>
              <a:off x="9026465" y="3994242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0801AE9-4BAA-C444-95F7-1717B0EEFD32}"/>
                </a:ext>
              </a:extLst>
            </p:cNvPr>
            <p:cNvCxnSpPr>
              <a:cxnSpLocks/>
              <a:stCxn id="52" idx="2"/>
              <a:endCxn id="75" idx="0"/>
            </p:cNvCxnSpPr>
            <p:nvPr/>
          </p:nvCxnSpPr>
          <p:spPr>
            <a:xfrm>
              <a:off x="9486087" y="3995910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39DFBB2-F110-8B4C-A8A9-0FD9CCA3100E}"/>
                </a:ext>
              </a:extLst>
            </p:cNvPr>
            <p:cNvCxnSpPr>
              <a:cxnSpLocks/>
              <a:stCxn id="53" idx="2"/>
              <a:endCxn id="76" idx="0"/>
            </p:cNvCxnSpPr>
            <p:nvPr/>
          </p:nvCxnSpPr>
          <p:spPr>
            <a:xfrm>
              <a:off x="9946932" y="3996181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2DD0E34-B7A4-7F4F-9A8A-B181BDCB18D5}"/>
                </a:ext>
              </a:extLst>
            </p:cNvPr>
            <p:cNvCxnSpPr>
              <a:cxnSpLocks/>
              <a:stCxn id="54" idx="2"/>
              <a:endCxn id="77" idx="0"/>
            </p:cNvCxnSpPr>
            <p:nvPr/>
          </p:nvCxnSpPr>
          <p:spPr>
            <a:xfrm>
              <a:off x="10403143" y="3996181"/>
              <a:ext cx="0" cy="1526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E1DDE09-9591-0148-8B17-E8CF990A2492}"/>
                </a:ext>
              </a:extLst>
            </p:cNvPr>
            <p:cNvSpPr txBox="1"/>
            <p:nvPr/>
          </p:nvSpPr>
          <p:spPr>
            <a:xfrm>
              <a:off x="7879597" y="2720898"/>
              <a:ext cx="22937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Computing Nodes</a:t>
              </a:r>
            </a:p>
          </p:txBody>
        </p:sp>
      </p:grpSp>
      <p:cxnSp>
        <p:nvCxnSpPr>
          <p:cNvPr id="97" name="Connector: Elbow 258">
            <a:extLst>
              <a:ext uri="{FF2B5EF4-FFF2-40B4-BE49-F238E27FC236}">
                <a16:creationId xmlns:a16="http://schemas.microsoft.com/office/drawing/2014/main" id="{58704C19-6988-414F-B96D-08B9AB4D04CF}"/>
              </a:ext>
            </a:extLst>
          </p:cNvPr>
          <p:cNvCxnSpPr>
            <a:cxnSpLocks/>
            <a:stCxn id="22" idx="1"/>
            <a:endCxn id="14" idx="1"/>
          </p:cNvCxnSpPr>
          <p:nvPr/>
        </p:nvCxnSpPr>
        <p:spPr>
          <a:xfrm rot="10800000" flipV="1">
            <a:off x="1650402" y="3467177"/>
            <a:ext cx="67099" cy="1773833"/>
          </a:xfrm>
          <a:prstGeom prst="bentConnector3">
            <a:avLst>
              <a:gd name="adj1" fmla="val 44069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260">
            <a:extLst>
              <a:ext uri="{FF2B5EF4-FFF2-40B4-BE49-F238E27FC236}">
                <a16:creationId xmlns:a16="http://schemas.microsoft.com/office/drawing/2014/main" id="{F90D1A02-543C-534F-B4D4-C7FB16BC2945}"/>
              </a:ext>
            </a:extLst>
          </p:cNvPr>
          <p:cNvCxnSpPr>
            <a:stCxn id="5" idx="1"/>
            <a:endCxn id="15" idx="1"/>
          </p:cNvCxnSpPr>
          <p:nvPr/>
        </p:nvCxnSpPr>
        <p:spPr>
          <a:xfrm rot="10800000" flipV="1">
            <a:off x="1228598" y="3885030"/>
            <a:ext cx="485806" cy="1799621"/>
          </a:xfrm>
          <a:prstGeom prst="bentConnector3">
            <a:avLst>
              <a:gd name="adj1" fmla="val 14705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262">
            <a:extLst>
              <a:ext uri="{FF2B5EF4-FFF2-40B4-BE49-F238E27FC236}">
                <a16:creationId xmlns:a16="http://schemas.microsoft.com/office/drawing/2014/main" id="{2C7B2BB1-FEC8-8346-BCBC-0BBCF0CFBCEF}"/>
              </a:ext>
            </a:extLst>
          </p:cNvPr>
          <p:cNvCxnSpPr>
            <a:cxnSpLocks/>
            <a:stCxn id="6" idx="1"/>
            <a:endCxn id="16" idx="1"/>
          </p:cNvCxnSpPr>
          <p:nvPr/>
        </p:nvCxnSpPr>
        <p:spPr>
          <a:xfrm rot="10800000" flipV="1">
            <a:off x="926568" y="4315617"/>
            <a:ext cx="798424" cy="1869565"/>
          </a:xfrm>
          <a:prstGeom prst="bentConnector3">
            <a:avLst>
              <a:gd name="adj1" fmla="val 1286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6B0460BC-FA26-5F4B-8482-6A48EC4BDE47}"/>
              </a:ext>
            </a:extLst>
          </p:cNvPr>
          <p:cNvSpPr/>
          <p:nvPr/>
        </p:nvSpPr>
        <p:spPr>
          <a:xfrm>
            <a:off x="8214579" y="3980933"/>
            <a:ext cx="3186881" cy="11947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ADFD524-53F5-3A4C-9CA6-3CC14E33E801}"/>
              </a:ext>
            </a:extLst>
          </p:cNvPr>
          <p:cNvSpPr txBox="1"/>
          <p:nvPr/>
        </p:nvSpPr>
        <p:spPr>
          <a:xfrm>
            <a:off x="8739653" y="5341671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10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nodes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are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available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E3DBFB4-D5D0-9240-A1BD-DA4D1508C0A3}"/>
              </a:ext>
            </a:extLst>
          </p:cNvPr>
          <p:cNvSpPr txBox="1"/>
          <p:nvPr/>
        </p:nvSpPr>
        <p:spPr>
          <a:xfrm>
            <a:off x="6683070" y="338658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Request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12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nodes</a:t>
            </a:r>
            <a:endParaRPr lang="en-US" dirty="0">
              <a:latin typeface="Helvetica" pitchFamily="2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AFF63BD-B39B-C346-A536-B2312BBF4A72}"/>
              </a:ext>
            </a:extLst>
          </p:cNvPr>
          <p:cNvGrpSpPr/>
          <p:nvPr/>
        </p:nvGrpSpPr>
        <p:grpSpPr>
          <a:xfrm>
            <a:off x="3983600" y="2576333"/>
            <a:ext cx="679994" cy="2335539"/>
            <a:chOff x="3983600" y="2576333"/>
            <a:chExt cx="679994" cy="233553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D8770E8-39CF-7940-B6C2-C8C5D0399E61}"/>
                </a:ext>
              </a:extLst>
            </p:cNvPr>
            <p:cNvSpPr txBox="1"/>
            <p:nvPr/>
          </p:nvSpPr>
          <p:spPr>
            <a:xfrm>
              <a:off x="3983600" y="2747249"/>
              <a:ext cx="679994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Helvetica" pitchFamily="2" charset="0"/>
                </a:rPr>
                <a:t>Job</a:t>
              </a:r>
              <a:r>
                <a:rPr lang="en-US" altLang="zh-CN" b="1" baseline="-25000" dirty="0">
                  <a:latin typeface="Helvetica" pitchFamily="2" charset="0"/>
                </a:rPr>
                <a:t>4</a:t>
              </a:r>
              <a:endParaRPr lang="en-US" b="1" dirty="0">
                <a:latin typeface="Helvetica" pitchFamily="2" charset="0"/>
              </a:endParaRPr>
            </a:p>
          </p:txBody>
        </p:sp>
        <p:sp>
          <p:nvSpPr>
            <p:cNvPr id="114" name="Rectangle: Rounded Corners 85">
              <a:extLst>
                <a:ext uri="{FF2B5EF4-FFF2-40B4-BE49-F238E27FC236}">
                  <a16:creationId xmlns:a16="http://schemas.microsoft.com/office/drawing/2014/main" id="{E8FDDA23-778B-D245-8649-B2259F0A0F34}"/>
                </a:ext>
              </a:extLst>
            </p:cNvPr>
            <p:cNvSpPr/>
            <p:nvPr/>
          </p:nvSpPr>
          <p:spPr>
            <a:xfrm>
              <a:off x="4041914" y="2576333"/>
              <a:ext cx="517520" cy="2290153"/>
            </a:xfrm>
            <a:prstGeom prst="roundRect">
              <a:avLst/>
            </a:prstGeom>
            <a:solidFill>
              <a:schemeClr val="tx2">
                <a:lumMod val="25000"/>
                <a:lumOff val="75000"/>
                <a:alpha val="50000"/>
              </a:schemeClr>
            </a:solidFill>
            <a:ln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82908"/>
                        <a:gd name="connsiteY0" fmla="*/ 97153 h 1771146"/>
                        <a:gd name="connsiteX1" fmla="*/ 97153 w 582908"/>
                        <a:gd name="connsiteY1" fmla="*/ 0 h 1771146"/>
                        <a:gd name="connsiteX2" fmla="*/ 485755 w 582908"/>
                        <a:gd name="connsiteY2" fmla="*/ 0 h 1771146"/>
                        <a:gd name="connsiteX3" fmla="*/ 582908 w 582908"/>
                        <a:gd name="connsiteY3" fmla="*/ 97153 h 1771146"/>
                        <a:gd name="connsiteX4" fmla="*/ 582908 w 582908"/>
                        <a:gd name="connsiteY4" fmla="*/ 575461 h 1771146"/>
                        <a:gd name="connsiteX5" fmla="*/ 582908 w 582908"/>
                        <a:gd name="connsiteY5" fmla="*/ 1132611 h 1771146"/>
                        <a:gd name="connsiteX6" fmla="*/ 582908 w 582908"/>
                        <a:gd name="connsiteY6" fmla="*/ 1673993 h 1771146"/>
                        <a:gd name="connsiteX7" fmla="*/ 485755 w 582908"/>
                        <a:gd name="connsiteY7" fmla="*/ 1771146 h 1771146"/>
                        <a:gd name="connsiteX8" fmla="*/ 97153 w 582908"/>
                        <a:gd name="connsiteY8" fmla="*/ 1771146 h 1771146"/>
                        <a:gd name="connsiteX9" fmla="*/ 0 w 582908"/>
                        <a:gd name="connsiteY9" fmla="*/ 1673993 h 1771146"/>
                        <a:gd name="connsiteX10" fmla="*/ 0 w 582908"/>
                        <a:gd name="connsiteY10" fmla="*/ 1116843 h 1771146"/>
                        <a:gd name="connsiteX11" fmla="*/ 0 w 582908"/>
                        <a:gd name="connsiteY11" fmla="*/ 575461 h 1771146"/>
                        <a:gd name="connsiteX12" fmla="*/ 0 w 582908"/>
                        <a:gd name="connsiteY12" fmla="*/ 97153 h 1771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582908" h="1771146" fill="none" extrusionOk="0">
                          <a:moveTo>
                            <a:pt x="0" y="97153"/>
                          </a:moveTo>
                          <a:cubicBezTo>
                            <a:pt x="-15354" y="46018"/>
                            <a:pt x="34937" y="-5907"/>
                            <a:pt x="97153" y="0"/>
                          </a:cubicBezTo>
                          <a:cubicBezTo>
                            <a:pt x="238420" y="-4524"/>
                            <a:pt x="351111" y="34797"/>
                            <a:pt x="485755" y="0"/>
                          </a:cubicBezTo>
                          <a:cubicBezTo>
                            <a:pt x="534796" y="-13882"/>
                            <a:pt x="587601" y="42544"/>
                            <a:pt x="582908" y="97153"/>
                          </a:cubicBezTo>
                          <a:cubicBezTo>
                            <a:pt x="631613" y="251842"/>
                            <a:pt x="569181" y="409720"/>
                            <a:pt x="582908" y="575461"/>
                          </a:cubicBezTo>
                          <a:cubicBezTo>
                            <a:pt x="596635" y="741202"/>
                            <a:pt x="540192" y="870382"/>
                            <a:pt x="582908" y="1132611"/>
                          </a:cubicBezTo>
                          <a:cubicBezTo>
                            <a:pt x="625624" y="1394840"/>
                            <a:pt x="551666" y="1479554"/>
                            <a:pt x="582908" y="1673993"/>
                          </a:cubicBezTo>
                          <a:cubicBezTo>
                            <a:pt x="589022" y="1739755"/>
                            <a:pt x="533475" y="1774276"/>
                            <a:pt x="485755" y="1771146"/>
                          </a:cubicBezTo>
                          <a:cubicBezTo>
                            <a:pt x="387253" y="1795968"/>
                            <a:pt x="176976" y="1744868"/>
                            <a:pt x="97153" y="1771146"/>
                          </a:cubicBezTo>
                          <a:cubicBezTo>
                            <a:pt x="44413" y="1768327"/>
                            <a:pt x="2477" y="1730328"/>
                            <a:pt x="0" y="1673993"/>
                          </a:cubicBezTo>
                          <a:cubicBezTo>
                            <a:pt x="-50231" y="1406641"/>
                            <a:pt x="12103" y="1233792"/>
                            <a:pt x="0" y="1116843"/>
                          </a:cubicBezTo>
                          <a:cubicBezTo>
                            <a:pt x="-12103" y="999894"/>
                            <a:pt x="51763" y="690352"/>
                            <a:pt x="0" y="575461"/>
                          </a:cubicBezTo>
                          <a:cubicBezTo>
                            <a:pt x="-51763" y="460570"/>
                            <a:pt x="45308" y="268870"/>
                            <a:pt x="0" y="97153"/>
                          </a:cubicBezTo>
                          <a:close/>
                        </a:path>
                        <a:path w="582908" h="1771146" stroke="0" extrusionOk="0">
                          <a:moveTo>
                            <a:pt x="0" y="97153"/>
                          </a:moveTo>
                          <a:cubicBezTo>
                            <a:pt x="-7672" y="38765"/>
                            <a:pt x="34569" y="3351"/>
                            <a:pt x="97153" y="0"/>
                          </a:cubicBezTo>
                          <a:cubicBezTo>
                            <a:pt x="271897" y="-20043"/>
                            <a:pt x="326960" y="42008"/>
                            <a:pt x="485755" y="0"/>
                          </a:cubicBezTo>
                          <a:cubicBezTo>
                            <a:pt x="530389" y="-6862"/>
                            <a:pt x="578016" y="53537"/>
                            <a:pt x="582908" y="97153"/>
                          </a:cubicBezTo>
                          <a:cubicBezTo>
                            <a:pt x="618619" y="264165"/>
                            <a:pt x="559355" y="366838"/>
                            <a:pt x="582908" y="622766"/>
                          </a:cubicBezTo>
                          <a:cubicBezTo>
                            <a:pt x="606461" y="878694"/>
                            <a:pt x="577746" y="883750"/>
                            <a:pt x="582908" y="1132611"/>
                          </a:cubicBezTo>
                          <a:cubicBezTo>
                            <a:pt x="588070" y="1381473"/>
                            <a:pt x="562076" y="1556690"/>
                            <a:pt x="582908" y="1673993"/>
                          </a:cubicBezTo>
                          <a:cubicBezTo>
                            <a:pt x="581260" y="1711934"/>
                            <a:pt x="533605" y="1779215"/>
                            <a:pt x="485755" y="1771146"/>
                          </a:cubicBezTo>
                          <a:cubicBezTo>
                            <a:pt x="336960" y="1772275"/>
                            <a:pt x="266958" y="1753988"/>
                            <a:pt x="97153" y="1771146"/>
                          </a:cubicBezTo>
                          <a:cubicBezTo>
                            <a:pt x="31571" y="1770464"/>
                            <a:pt x="1751" y="1722848"/>
                            <a:pt x="0" y="1673993"/>
                          </a:cubicBezTo>
                          <a:cubicBezTo>
                            <a:pt x="-1155" y="1563043"/>
                            <a:pt x="28021" y="1282794"/>
                            <a:pt x="0" y="1132611"/>
                          </a:cubicBezTo>
                          <a:cubicBezTo>
                            <a:pt x="-28021" y="982428"/>
                            <a:pt x="27572" y="853093"/>
                            <a:pt x="0" y="575461"/>
                          </a:cubicBezTo>
                          <a:cubicBezTo>
                            <a:pt x="-27572" y="297829"/>
                            <a:pt x="17428" y="249075"/>
                            <a:pt x="0" y="9715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D1320B0-19F0-A249-8753-AD79BAC8B80B}"/>
                </a:ext>
              </a:extLst>
            </p:cNvPr>
            <p:cNvSpPr/>
            <p:nvPr/>
          </p:nvSpPr>
          <p:spPr>
            <a:xfrm>
              <a:off x="4079553" y="3740577"/>
              <a:ext cx="437147" cy="36671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accent6"/>
                  </a:solidFill>
                  <a:latin typeface="Helvetica" pitchFamily="2" charset="0"/>
                </a:rPr>
                <a:t>10</a:t>
              </a:r>
              <a:endParaRPr lang="en-US" dirty="0">
                <a:solidFill>
                  <a:schemeClr val="accent6"/>
                </a:solidFill>
                <a:latin typeface="Helvetica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9685187-8874-7641-B813-31377A6976F3}"/>
                </a:ext>
              </a:extLst>
            </p:cNvPr>
            <p:cNvSpPr/>
            <p:nvPr/>
          </p:nvSpPr>
          <p:spPr>
            <a:xfrm>
              <a:off x="4090141" y="4171164"/>
              <a:ext cx="437147" cy="36671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Helvetica" pitchFamily="2" charset="0"/>
                </a:rPr>
                <a:t>r</a:t>
              </a:r>
              <a:r>
                <a:rPr lang="en-US" altLang="zh-CN" baseline="-25000" dirty="0">
                  <a:solidFill>
                    <a:schemeClr val="tx1"/>
                  </a:solidFill>
                  <a:latin typeface="Helvetica" pitchFamily="2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929D594-CBDB-3A49-B741-F31FEF3AE31A}"/>
                </a:ext>
              </a:extLst>
            </p:cNvPr>
            <p:cNvSpPr txBox="1"/>
            <p:nvPr/>
          </p:nvSpPr>
          <p:spPr>
            <a:xfrm rot="5400000">
              <a:off x="4155162" y="45194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Helvetica" pitchFamily="2" charset="0"/>
                </a:rPr>
                <a:t>…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F020810-D4FC-314E-8BEA-5E1E44581B6D}"/>
                </a:ext>
              </a:extLst>
            </p:cNvPr>
            <p:cNvSpPr/>
            <p:nvPr/>
          </p:nvSpPr>
          <p:spPr>
            <a:xfrm>
              <a:off x="4098906" y="3314424"/>
              <a:ext cx="437147" cy="3667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Helvetica" pitchFamily="2" charset="0"/>
                </a:rPr>
                <a:t>s</a:t>
              </a:r>
              <a:r>
                <a:rPr lang="en-US" altLang="zh-CN" b="1" baseline="-25000" dirty="0">
                  <a:solidFill>
                    <a:schemeClr val="tx1"/>
                  </a:solidFill>
                  <a:latin typeface="Helvetica" pitchFamily="2" charset="0"/>
                </a:rPr>
                <a:t>4</a:t>
              </a:r>
              <a:endParaRPr lang="en-US" b="1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E3D42707-0A03-B842-A317-0549F66BCB71}"/>
              </a:ext>
            </a:extLst>
          </p:cNvPr>
          <p:cNvSpPr txBox="1"/>
          <p:nvPr/>
        </p:nvSpPr>
        <p:spPr>
          <a:xfrm>
            <a:off x="6214972" y="5262545"/>
            <a:ext cx="1123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Hold</a:t>
            </a:r>
          </a:p>
          <a:p>
            <a:r>
              <a:rPr lang="en-US" altLang="zh-CN" sz="1600" dirty="0">
                <a:latin typeface="Helvetica" pitchFamily="2" charset="0"/>
              </a:rPr>
              <a:t>Until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Enough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Nodes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for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Job</a:t>
            </a:r>
            <a:r>
              <a:rPr lang="en-US" altLang="zh-CN" sz="1600" baseline="-25000" dirty="0">
                <a:latin typeface="Helvetica" pitchFamily="2" charset="0"/>
              </a:rPr>
              <a:t>3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4A59DCF-E9AC-4646-B5B0-4ED688ED885F}"/>
              </a:ext>
            </a:extLst>
          </p:cNvPr>
          <p:cNvSpPr txBox="1"/>
          <p:nvPr/>
        </p:nvSpPr>
        <p:spPr>
          <a:xfrm>
            <a:off x="7319389" y="5135701"/>
            <a:ext cx="1123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pitchFamily="2" charset="0"/>
              </a:rPr>
              <a:t>Delay</a:t>
            </a:r>
          </a:p>
          <a:p>
            <a:r>
              <a:rPr lang="en-US" altLang="zh-CN" sz="1600" dirty="0">
                <a:latin typeface="Helvetica" pitchFamily="2" charset="0"/>
              </a:rPr>
              <a:t>Job</a:t>
            </a:r>
            <a:r>
              <a:rPr lang="en-US" altLang="zh-CN" sz="1600" baseline="-25000" dirty="0">
                <a:latin typeface="Helvetica" pitchFamily="2" charset="0"/>
              </a:rPr>
              <a:t>3</a:t>
            </a:r>
          </a:p>
          <a:p>
            <a:r>
              <a:rPr lang="en-US" altLang="zh-CN" sz="1600" dirty="0">
                <a:latin typeface="Helvetica" pitchFamily="2" charset="0"/>
              </a:rPr>
              <a:t>Re-decide</a:t>
            </a:r>
          </a:p>
          <a:p>
            <a:r>
              <a:rPr lang="en-US" altLang="zh-CN" sz="1600" dirty="0">
                <a:latin typeface="Helvetica" pitchFamily="2" charset="0"/>
              </a:rPr>
              <a:t>Job</a:t>
            </a:r>
            <a:r>
              <a:rPr lang="en-US" altLang="zh-CN" sz="1600" baseline="-25000" dirty="0">
                <a:latin typeface="Helvetica" pitchFamily="2" charset="0"/>
              </a:rPr>
              <a:t>4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1FE4406-85B7-A747-B129-4D55E26B2A22}"/>
              </a:ext>
            </a:extLst>
          </p:cNvPr>
          <p:cNvSpPr txBox="1"/>
          <p:nvPr/>
        </p:nvSpPr>
        <p:spPr>
          <a:xfrm>
            <a:off x="6900936" y="4542050"/>
            <a:ext cx="679994" cy="369332"/>
          </a:xfrm>
          <a:prstGeom prst="rect">
            <a:avLst/>
          </a:prstGeom>
          <a:pattFill prst="dashUpDiag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Job</a:t>
            </a:r>
            <a:r>
              <a:rPr lang="en-US" altLang="zh-CN" b="1" i="1" baseline="-25000" dirty="0">
                <a:latin typeface="Helvetica" pitchFamily="2" charset="0"/>
              </a:rPr>
              <a:t>4</a:t>
            </a:r>
            <a:endParaRPr lang="en-US" b="1" i="1" dirty="0">
              <a:latin typeface="Helvetica" pitchFamily="2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7565741-2ADF-E84A-AA98-C41AE2014503}"/>
              </a:ext>
            </a:extLst>
          </p:cNvPr>
          <p:cNvCxnSpPr>
            <a:endCxn id="123" idx="1"/>
          </p:cNvCxnSpPr>
          <p:nvPr/>
        </p:nvCxnSpPr>
        <p:spPr>
          <a:xfrm flipV="1">
            <a:off x="6576203" y="4726716"/>
            <a:ext cx="324733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FC84D9B-EFBD-3F42-BF8A-3CC3DAA17A4B}"/>
              </a:ext>
            </a:extLst>
          </p:cNvPr>
          <p:cNvCxnSpPr>
            <a:cxnSpLocks/>
            <a:stCxn id="123" idx="3"/>
          </p:cNvCxnSpPr>
          <p:nvPr/>
        </p:nvCxnSpPr>
        <p:spPr>
          <a:xfrm>
            <a:off x="7580930" y="4726716"/>
            <a:ext cx="10182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A44F5E8-E808-D041-9DD2-873417371C65}"/>
              </a:ext>
            </a:extLst>
          </p:cNvPr>
          <p:cNvGrpSpPr/>
          <p:nvPr/>
        </p:nvGrpSpPr>
        <p:grpSpPr>
          <a:xfrm>
            <a:off x="7035478" y="3732908"/>
            <a:ext cx="283911" cy="274199"/>
            <a:chOff x="8110050" y="1391081"/>
            <a:chExt cx="283911" cy="274199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BFB47D3-080D-A940-B846-C509461574B2}"/>
                </a:ext>
              </a:extLst>
            </p:cNvPr>
            <p:cNvCxnSpPr>
              <a:cxnSpLocks/>
            </p:cNvCxnSpPr>
            <p:nvPr/>
          </p:nvCxnSpPr>
          <p:spPr>
            <a:xfrm>
              <a:off x="8110050" y="1391081"/>
              <a:ext cx="283911" cy="27419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64A9F2E-8C78-FA42-82DC-6FAF37A84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050" y="1391081"/>
              <a:ext cx="283911" cy="27277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975F688E-D3CA-D446-97F3-285A1FB4F566}"/>
              </a:ext>
            </a:extLst>
          </p:cNvPr>
          <p:cNvSpPr txBox="1"/>
          <p:nvPr/>
        </p:nvSpPr>
        <p:spPr>
          <a:xfrm>
            <a:off x="4724821" y="1642682"/>
            <a:ext cx="274947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Smallest Job First(Small)</a:t>
            </a:r>
          </a:p>
        </p:txBody>
      </p:sp>
      <p:pic>
        <p:nvPicPr>
          <p:cNvPr id="119" name="Google Shape;57;p13">
            <a:extLst>
              <a:ext uri="{FF2B5EF4-FFF2-40B4-BE49-F238E27FC236}">
                <a16:creationId xmlns:a16="http://schemas.microsoft.com/office/drawing/2014/main" id="{2EA2FF67-8012-9E43-ACFC-B1EB988AB4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50" t="28035" r="23980" b="28070"/>
          <a:stretch/>
        </p:blipFill>
        <p:spPr>
          <a:xfrm>
            <a:off x="10591800" y="0"/>
            <a:ext cx="1524000" cy="8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1BDB9D-448C-F54D-8B36-0960E399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4F17-36BB-254F-B68D-FA26B90E48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/>
      <p:bldP spid="110" grpId="0"/>
      <p:bldP spid="121" grpId="0"/>
      <p:bldP spid="122" grpId="0"/>
      <p:bldP spid="1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1295</Words>
  <Application>Microsoft Macintosh PowerPoint</Application>
  <PresentationFormat>Widescreen</PresentationFormat>
  <Paragraphs>474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Times New Roman</vt:lpstr>
      <vt:lpstr>Office Theme</vt:lpstr>
      <vt:lpstr>SchedInspector: A Batch Job Scheduling Inspector Using Reinforcement Learning</vt:lpstr>
      <vt:lpstr>Outline</vt:lpstr>
      <vt:lpstr>Outline</vt:lpstr>
      <vt:lpstr>HPC Batch Job Scheduler</vt:lpstr>
      <vt:lpstr>HPC Batch Job Scheduler</vt:lpstr>
      <vt:lpstr>HPC Batch Job Scheduler</vt:lpstr>
      <vt:lpstr>HPC Batch Job Scheduler</vt:lpstr>
      <vt:lpstr>HPC Batch Job Scheduler</vt:lpstr>
      <vt:lpstr>Motivation Example</vt:lpstr>
      <vt:lpstr>Motivation</vt:lpstr>
      <vt:lpstr>Without Inspector</vt:lpstr>
      <vt:lpstr>With Inspector</vt:lpstr>
      <vt:lpstr>Challenges</vt:lpstr>
      <vt:lpstr>Reinforcement Learning</vt:lpstr>
      <vt:lpstr>Outline</vt:lpstr>
      <vt:lpstr>Our Contribution</vt:lpstr>
      <vt:lpstr>SchedInspector</vt:lpstr>
      <vt:lpstr>Design of State</vt:lpstr>
      <vt:lpstr>Design of State</vt:lpstr>
      <vt:lpstr>PowerPoint Presentation</vt:lpstr>
      <vt:lpstr>Outline</vt:lpstr>
      <vt:lpstr>PowerPoint Presentation</vt:lpstr>
      <vt:lpstr>PowerPoint Presentation</vt:lpstr>
      <vt:lpstr>Testing for Different Job Traces and Policies</vt:lpstr>
      <vt:lpstr>Impact on System Utilization</vt:lpstr>
      <vt:lpstr>PowerPoint Presentation</vt:lpstr>
      <vt:lpstr>Training on Different Job Traces</vt:lpstr>
      <vt:lpstr>Training on Different Scheduling Policies</vt:lpstr>
      <vt:lpstr>Training for Different Metrics</vt:lpstr>
      <vt:lpstr>PowerPoint Presentation</vt:lpstr>
      <vt:lpstr>What SchedInspector Learns</vt:lpstr>
      <vt:lpstr>Outline</vt:lpstr>
      <vt:lpstr>Summary</vt:lpstr>
      <vt:lpstr>Thank you! &amp;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SchedInspector: A Batch Job Scheduling Inspector Using Reinforcement Learning</dc:title>
  <dc:creator>Microsoft Office User</dc:creator>
  <cp:lastModifiedBy>Microsoft Office User</cp:lastModifiedBy>
  <cp:revision>2</cp:revision>
  <dcterms:created xsi:type="dcterms:W3CDTF">2022-07-02T01:57:58Z</dcterms:created>
  <dcterms:modified xsi:type="dcterms:W3CDTF">2022-07-02T02:13:02Z</dcterms:modified>
</cp:coreProperties>
</file>